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E03"/>
    <a:srgbClr val="416F8B"/>
    <a:srgbClr val="FFFFFF"/>
    <a:srgbClr val="A2685C"/>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703"/>
  </p:normalViewPr>
  <p:slideViewPr>
    <p:cSldViewPr snapToGrid="0" snapToObjects="1">
      <p:cViewPr varScale="1">
        <p:scale>
          <a:sx n="73" d="100"/>
          <a:sy n="73" d="100"/>
        </p:scale>
        <p:origin x="97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3" d="100"/>
          <a:sy n="123" d="100"/>
        </p:scale>
        <p:origin x="48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C678C-8B67-47D3-829E-025995BA5828}"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pPr rtl="1"/>
          <a:endParaRPr lang="ar-SA"/>
        </a:p>
      </dgm:t>
    </dgm:pt>
    <dgm:pt modelId="{7F0487F4-3770-4034-9286-6F469F2FD59C}">
      <dgm:prSet phldrT="[نص]"/>
      <dgm:spPr/>
      <dgm:t>
        <a:bodyPr/>
        <a:lstStyle/>
        <a:p>
          <a:pPr rtl="1"/>
          <a:r>
            <a:rPr lang="ar-SA" dirty="0"/>
            <a:t>لم يُجمع القرآن في مصحف عام في عهد النبي صلى الله عليه وسلم لأسباب منها:</a:t>
          </a:r>
        </a:p>
      </dgm:t>
    </dgm:pt>
    <dgm:pt modelId="{8214C825-95A7-4272-BD15-46AF3903FA96}" type="parTrans" cxnId="{FF4E3E58-BDE5-461F-B37B-206925A44515}">
      <dgm:prSet/>
      <dgm:spPr/>
      <dgm:t>
        <a:bodyPr/>
        <a:lstStyle/>
        <a:p>
          <a:pPr rtl="1"/>
          <a:endParaRPr lang="ar-SA"/>
        </a:p>
      </dgm:t>
    </dgm:pt>
    <dgm:pt modelId="{503491DA-D105-4670-9EEC-A7621C156DD1}" type="sibTrans" cxnId="{FF4E3E58-BDE5-461F-B37B-206925A44515}">
      <dgm:prSet/>
      <dgm:spPr/>
      <dgm:t>
        <a:bodyPr/>
        <a:lstStyle/>
        <a:p>
          <a:pPr rtl="1"/>
          <a:endParaRPr lang="ar-SA"/>
        </a:p>
      </dgm:t>
    </dgm:pt>
    <dgm:pt modelId="{4259DF24-46BB-45ED-A865-78B35828D742}">
      <dgm:prSet phldrT="[نص]"/>
      <dgm:spPr/>
      <dgm:t>
        <a:bodyPr/>
        <a:lstStyle/>
        <a:p>
          <a:pPr rtl="1"/>
          <a:r>
            <a:rPr lang="ar-SA" dirty="0"/>
            <a:t>كان الوحي يتنزل تباعًا فيحفظه القراء، ويكتبه الكتبة.</a:t>
          </a:r>
        </a:p>
      </dgm:t>
    </dgm:pt>
    <dgm:pt modelId="{23BDD107-2EC2-45AD-B56E-6E29846D3E43}" type="parTrans" cxnId="{FA68C0DC-B53C-4F8D-8C1D-850D95C4A147}">
      <dgm:prSet/>
      <dgm:spPr/>
      <dgm:t>
        <a:bodyPr/>
        <a:lstStyle/>
        <a:p>
          <a:pPr rtl="1"/>
          <a:endParaRPr lang="ar-SA"/>
        </a:p>
      </dgm:t>
    </dgm:pt>
    <dgm:pt modelId="{3ECDA997-03B6-4FE7-B373-6D660BE8BA4A}" type="sibTrans" cxnId="{FA68C0DC-B53C-4F8D-8C1D-850D95C4A147}">
      <dgm:prSet/>
      <dgm:spPr/>
      <dgm:t>
        <a:bodyPr/>
        <a:lstStyle/>
        <a:p>
          <a:pPr rtl="1"/>
          <a:endParaRPr lang="ar-SA"/>
        </a:p>
      </dgm:t>
    </dgm:pt>
    <dgm:pt modelId="{AED23266-8EA4-448A-AA75-ED4F7E90D129}">
      <dgm:prSet/>
      <dgm:spPr/>
      <dgm:t>
        <a:bodyPr/>
        <a:lstStyle/>
        <a:p>
          <a:pPr rtl="1"/>
          <a:r>
            <a:rPr lang="ar-SA" dirty="0"/>
            <a:t>كان يترقب نزول الوحي من حين لآخر، وقد يكون منه الناسخ لشيء نزل من قبل.</a:t>
          </a:r>
        </a:p>
      </dgm:t>
    </dgm:pt>
    <dgm:pt modelId="{893D1690-68FD-47BB-92DE-8BA098B89942}" type="parTrans" cxnId="{313AA413-62E2-4244-816B-BA99DD8AC713}">
      <dgm:prSet/>
      <dgm:spPr/>
      <dgm:t>
        <a:bodyPr/>
        <a:lstStyle/>
        <a:p>
          <a:pPr rtl="1"/>
          <a:endParaRPr lang="ar-SA"/>
        </a:p>
      </dgm:t>
    </dgm:pt>
    <dgm:pt modelId="{3A52EB05-2700-4115-8930-EC36DDCD8529}" type="sibTrans" cxnId="{313AA413-62E2-4244-816B-BA99DD8AC713}">
      <dgm:prSet/>
      <dgm:spPr/>
      <dgm:t>
        <a:bodyPr/>
        <a:lstStyle/>
        <a:p>
          <a:pPr rtl="1"/>
          <a:endParaRPr lang="ar-SA"/>
        </a:p>
      </dgm:t>
    </dgm:pt>
    <dgm:pt modelId="{BF2BA2B6-3958-40C5-8EA7-703930609A15}">
      <dgm:prSet/>
      <dgm:spPr/>
      <dgm:t>
        <a:bodyPr/>
        <a:lstStyle/>
        <a:p>
          <a:pPr rtl="1"/>
          <a:r>
            <a:rPr lang="ar-SA"/>
            <a:t>لم تدع الحاجة إلى تدوينه في مصحف واحد.</a:t>
          </a:r>
          <a:endParaRPr lang="ar-SA" dirty="0"/>
        </a:p>
      </dgm:t>
    </dgm:pt>
    <dgm:pt modelId="{7EB2796A-7CE7-4595-A248-14397C531170}" type="parTrans" cxnId="{3CA8CFDD-3123-4C52-A4E2-8B98EE85B129}">
      <dgm:prSet/>
      <dgm:spPr/>
      <dgm:t>
        <a:bodyPr/>
        <a:lstStyle/>
        <a:p>
          <a:pPr rtl="1"/>
          <a:endParaRPr lang="ar-SA"/>
        </a:p>
      </dgm:t>
    </dgm:pt>
    <dgm:pt modelId="{1B4D6604-7DAD-426B-9A45-44252556CFDF}" type="sibTrans" cxnId="{3CA8CFDD-3123-4C52-A4E2-8B98EE85B129}">
      <dgm:prSet/>
      <dgm:spPr/>
      <dgm:t>
        <a:bodyPr/>
        <a:lstStyle/>
        <a:p>
          <a:pPr rtl="1"/>
          <a:endParaRPr lang="ar-SA"/>
        </a:p>
      </dgm:t>
    </dgm:pt>
    <dgm:pt modelId="{E0251525-6A56-4053-AA0C-D4202D4935BF}">
      <dgm:prSet/>
      <dgm:spPr/>
      <dgm:t>
        <a:bodyPr/>
        <a:lstStyle/>
        <a:p>
          <a:pPr rtl="1"/>
          <a:r>
            <a:rPr lang="ar-SA" dirty="0"/>
            <a:t>كتابة القرآن لم يكن ترتيبها بترتيب النزول.</a:t>
          </a:r>
        </a:p>
      </dgm:t>
    </dgm:pt>
    <dgm:pt modelId="{A3448A62-F32D-4397-833D-394037D366C3}" type="parTrans" cxnId="{314B61E2-BB7F-4E18-86B3-0C15FACAB444}">
      <dgm:prSet/>
      <dgm:spPr/>
      <dgm:t>
        <a:bodyPr/>
        <a:lstStyle/>
        <a:p>
          <a:pPr rtl="1"/>
          <a:endParaRPr lang="ar-SA"/>
        </a:p>
      </dgm:t>
    </dgm:pt>
    <dgm:pt modelId="{6BAE5A51-6255-46A6-B2F8-22E19158522C}" type="sibTrans" cxnId="{314B61E2-BB7F-4E18-86B3-0C15FACAB444}">
      <dgm:prSet/>
      <dgm:spPr/>
      <dgm:t>
        <a:bodyPr/>
        <a:lstStyle/>
        <a:p>
          <a:pPr rtl="1"/>
          <a:endParaRPr lang="ar-SA"/>
        </a:p>
      </dgm:t>
    </dgm:pt>
    <dgm:pt modelId="{33B5B9CB-6583-4A52-9570-BB288AD304F9}" type="pres">
      <dgm:prSet presAssocID="{9BCC678C-8B67-47D3-829E-025995BA5828}" presName="hierChild1" presStyleCnt="0">
        <dgm:presLayoutVars>
          <dgm:orgChart val="1"/>
          <dgm:chPref val="1"/>
          <dgm:dir/>
          <dgm:animOne val="branch"/>
          <dgm:animLvl val="lvl"/>
          <dgm:resizeHandles/>
        </dgm:presLayoutVars>
      </dgm:prSet>
      <dgm:spPr/>
    </dgm:pt>
    <dgm:pt modelId="{7FD15802-63C4-4EC2-A469-51EA63980591}" type="pres">
      <dgm:prSet presAssocID="{7F0487F4-3770-4034-9286-6F469F2FD59C}" presName="hierRoot1" presStyleCnt="0">
        <dgm:presLayoutVars>
          <dgm:hierBranch val="init"/>
        </dgm:presLayoutVars>
      </dgm:prSet>
      <dgm:spPr/>
    </dgm:pt>
    <dgm:pt modelId="{F53F6290-9DB2-4DD6-9793-E4180D6C9D74}" type="pres">
      <dgm:prSet presAssocID="{7F0487F4-3770-4034-9286-6F469F2FD59C}" presName="rootComposite1" presStyleCnt="0"/>
      <dgm:spPr/>
    </dgm:pt>
    <dgm:pt modelId="{3AB9093B-A990-4D2F-8A8B-51BAD77B4464}" type="pres">
      <dgm:prSet presAssocID="{7F0487F4-3770-4034-9286-6F469F2FD59C}" presName="rootText1" presStyleLbl="node0" presStyleIdx="0" presStyleCnt="1" custScaleX="192845">
        <dgm:presLayoutVars>
          <dgm:chPref val="3"/>
        </dgm:presLayoutVars>
      </dgm:prSet>
      <dgm:spPr/>
    </dgm:pt>
    <dgm:pt modelId="{D412E0A0-98E7-4C0F-B9AF-D4EC6B0B8436}" type="pres">
      <dgm:prSet presAssocID="{7F0487F4-3770-4034-9286-6F469F2FD59C}" presName="rootConnector1" presStyleLbl="node1" presStyleIdx="0" presStyleCnt="0"/>
      <dgm:spPr/>
    </dgm:pt>
    <dgm:pt modelId="{AC4EC3F8-9DAE-46C3-A2D0-886E93BBB8CA}" type="pres">
      <dgm:prSet presAssocID="{7F0487F4-3770-4034-9286-6F469F2FD59C}" presName="hierChild2" presStyleCnt="0"/>
      <dgm:spPr/>
    </dgm:pt>
    <dgm:pt modelId="{22BC50AF-8052-4EB0-B195-4D5C5DEA162C}" type="pres">
      <dgm:prSet presAssocID="{A3448A62-F32D-4397-833D-394037D366C3}" presName="Name37" presStyleLbl="parChTrans1D2" presStyleIdx="0" presStyleCnt="4"/>
      <dgm:spPr/>
    </dgm:pt>
    <dgm:pt modelId="{7C434A16-D999-4272-A927-FBA87C58310C}" type="pres">
      <dgm:prSet presAssocID="{E0251525-6A56-4053-AA0C-D4202D4935BF}" presName="hierRoot2" presStyleCnt="0">
        <dgm:presLayoutVars>
          <dgm:hierBranch val="init"/>
        </dgm:presLayoutVars>
      </dgm:prSet>
      <dgm:spPr/>
    </dgm:pt>
    <dgm:pt modelId="{BA6B2404-103C-45F6-A79A-E339FD9F4EF3}" type="pres">
      <dgm:prSet presAssocID="{E0251525-6A56-4053-AA0C-D4202D4935BF}" presName="rootComposite" presStyleCnt="0"/>
      <dgm:spPr/>
    </dgm:pt>
    <dgm:pt modelId="{BF5B6A43-356B-44D5-9DFC-305C84EBC6CF}" type="pres">
      <dgm:prSet presAssocID="{E0251525-6A56-4053-AA0C-D4202D4935BF}" presName="rootText" presStyleLbl="node2" presStyleIdx="0" presStyleCnt="4">
        <dgm:presLayoutVars>
          <dgm:chPref val="3"/>
        </dgm:presLayoutVars>
      </dgm:prSet>
      <dgm:spPr/>
    </dgm:pt>
    <dgm:pt modelId="{EDCC2293-65D2-467C-B4E6-ADC5E13CACFE}" type="pres">
      <dgm:prSet presAssocID="{E0251525-6A56-4053-AA0C-D4202D4935BF}" presName="rootConnector" presStyleLbl="node2" presStyleIdx="0" presStyleCnt="4"/>
      <dgm:spPr/>
    </dgm:pt>
    <dgm:pt modelId="{EE49D5C4-1498-438C-BC85-000F8301073A}" type="pres">
      <dgm:prSet presAssocID="{E0251525-6A56-4053-AA0C-D4202D4935BF}" presName="hierChild4" presStyleCnt="0"/>
      <dgm:spPr/>
    </dgm:pt>
    <dgm:pt modelId="{DE19BE8D-C302-462D-A5D3-5CE980FECCB8}" type="pres">
      <dgm:prSet presAssocID="{E0251525-6A56-4053-AA0C-D4202D4935BF}" presName="hierChild5" presStyleCnt="0"/>
      <dgm:spPr/>
    </dgm:pt>
    <dgm:pt modelId="{58260F81-363D-4889-8950-D093B9A5F0E8}" type="pres">
      <dgm:prSet presAssocID="{893D1690-68FD-47BB-92DE-8BA098B89942}" presName="Name37" presStyleLbl="parChTrans1D2" presStyleIdx="1" presStyleCnt="4"/>
      <dgm:spPr/>
    </dgm:pt>
    <dgm:pt modelId="{2DFB1523-DFC0-4CBF-8310-8A6E338EFE43}" type="pres">
      <dgm:prSet presAssocID="{AED23266-8EA4-448A-AA75-ED4F7E90D129}" presName="hierRoot2" presStyleCnt="0">
        <dgm:presLayoutVars>
          <dgm:hierBranch val="init"/>
        </dgm:presLayoutVars>
      </dgm:prSet>
      <dgm:spPr/>
    </dgm:pt>
    <dgm:pt modelId="{494E492C-FAD9-46AA-9402-4CD08C9A35AC}" type="pres">
      <dgm:prSet presAssocID="{AED23266-8EA4-448A-AA75-ED4F7E90D129}" presName="rootComposite" presStyleCnt="0"/>
      <dgm:spPr/>
    </dgm:pt>
    <dgm:pt modelId="{322083D4-0258-483B-8950-2B6DF630E161}" type="pres">
      <dgm:prSet presAssocID="{AED23266-8EA4-448A-AA75-ED4F7E90D129}" presName="rootText" presStyleLbl="node2" presStyleIdx="1" presStyleCnt="4">
        <dgm:presLayoutVars>
          <dgm:chPref val="3"/>
        </dgm:presLayoutVars>
      </dgm:prSet>
      <dgm:spPr/>
    </dgm:pt>
    <dgm:pt modelId="{056EB2D1-0752-49FA-BB43-509ADEC24080}" type="pres">
      <dgm:prSet presAssocID="{AED23266-8EA4-448A-AA75-ED4F7E90D129}" presName="rootConnector" presStyleLbl="node2" presStyleIdx="1" presStyleCnt="4"/>
      <dgm:spPr/>
    </dgm:pt>
    <dgm:pt modelId="{043A6AFF-34E2-4B36-BB27-65BF868B2283}" type="pres">
      <dgm:prSet presAssocID="{AED23266-8EA4-448A-AA75-ED4F7E90D129}" presName="hierChild4" presStyleCnt="0"/>
      <dgm:spPr/>
    </dgm:pt>
    <dgm:pt modelId="{6B69A431-13FC-42D8-9C3A-6854EC4CA107}" type="pres">
      <dgm:prSet presAssocID="{AED23266-8EA4-448A-AA75-ED4F7E90D129}" presName="hierChild5" presStyleCnt="0"/>
      <dgm:spPr/>
    </dgm:pt>
    <dgm:pt modelId="{8F166A9F-93A6-49D9-B68A-70D5A073F2E9}" type="pres">
      <dgm:prSet presAssocID="{7EB2796A-7CE7-4595-A248-14397C531170}" presName="Name37" presStyleLbl="parChTrans1D2" presStyleIdx="2" presStyleCnt="4"/>
      <dgm:spPr/>
    </dgm:pt>
    <dgm:pt modelId="{DC9A0844-9F86-46EE-8275-D1A676C58218}" type="pres">
      <dgm:prSet presAssocID="{BF2BA2B6-3958-40C5-8EA7-703930609A15}" presName="hierRoot2" presStyleCnt="0">
        <dgm:presLayoutVars>
          <dgm:hierBranch val="init"/>
        </dgm:presLayoutVars>
      </dgm:prSet>
      <dgm:spPr/>
    </dgm:pt>
    <dgm:pt modelId="{66537F54-F4E1-4576-BFB7-23F4E23BC2C3}" type="pres">
      <dgm:prSet presAssocID="{BF2BA2B6-3958-40C5-8EA7-703930609A15}" presName="rootComposite" presStyleCnt="0"/>
      <dgm:spPr/>
    </dgm:pt>
    <dgm:pt modelId="{E487D203-2CED-4DD6-BA41-4B5750B9F25A}" type="pres">
      <dgm:prSet presAssocID="{BF2BA2B6-3958-40C5-8EA7-703930609A15}" presName="rootText" presStyleLbl="node2" presStyleIdx="2" presStyleCnt="4">
        <dgm:presLayoutVars>
          <dgm:chPref val="3"/>
        </dgm:presLayoutVars>
      </dgm:prSet>
      <dgm:spPr/>
    </dgm:pt>
    <dgm:pt modelId="{157CC8DD-205E-465E-A3A5-6892EEE58A37}" type="pres">
      <dgm:prSet presAssocID="{BF2BA2B6-3958-40C5-8EA7-703930609A15}" presName="rootConnector" presStyleLbl="node2" presStyleIdx="2" presStyleCnt="4"/>
      <dgm:spPr/>
    </dgm:pt>
    <dgm:pt modelId="{539FEEEE-5BF1-4721-927D-DC3171A34DC4}" type="pres">
      <dgm:prSet presAssocID="{BF2BA2B6-3958-40C5-8EA7-703930609A15}" presName="hierChild4" presStyleCnt="0"/>
      <dgm:spPr/>
    </dgm:pt>
    <dgm:pt modelId="{B0E5752F-AA29-47D7-A56E-6AEBF3AF959A}" type="pres">
      <dgm:prSet presAssocID="{BF2BA2B6-3958-40C5-8EA7-703930609A15}" presName="hierChild5" presStyleCnt="0"/>
      <dgm:spPr/>
    </dgm:pt>
    <dgm:pt modelId="{23E77A93-1D72-42CB-9C71-688DC3843FD7}" type="pres">
      <dgm:prSet presAssocID="{23BDD107-2EC2-45AD-B56E-6E29846D3E43}" presName="Name37" presStyleLbl="parChTrans1D2" presStyleIdx="3" presStyleCnt="4"/>
      <dgm:spPr/>
    </dgm:pt>
    <dgm:pt modelId="{66CE2A8A-32D4-41B1-91FB-859D1FC66EE9}" type="pres">
      <dgm:prSet presAssocID="{4259DF24-46BB-45ED-A865-78B35828D742}" presName="hierRoot2" presStyleCnt="0">
        <dgm:presLayoutVars>
          <dgm:hierBranch val="init"/>
        </dgm:presLayoutVars>
      </dgm:prSet>
      <dgm:spPr/>
    </dgm:pt>
    <dgm:pt modelId="{DE673F3F-2230-4915-B839-D5AC51B62E99}" type="pres">
      <dgm:prSet presAssocID="{4259DF24-46BB-45ED-A865-78B35828D742}" presName="rootComposite" presStyleCnt="0"/>
      <dgm:spPr/>
    </dgm:pt>
    <dgm:pt modelId="{A0958EED-C33D-481C-BC49-6BFD47E466C8}" type="pres">
      <dgm:prSet presAssocID="{4259DF24-46BB-45ED-A865-78B35828D742}" presName="rootText" presStyleLbl="node2" presStyleIdx="3" presStyleCnt="4" custScaleX="88396">
        <dgm:presLayoutVars>
          <dgm:chPref val="3"/>
        </dgm:presLayoutVars>
      </dgm:prSet>
      <dgm:spPr/>
    </dgm:pt>
    <dgm:pt modelId="{63927FE5-FC96-4B0B-AF42-5B511D6CF249}" type="pres">
      <dgm:prSet presAssocID="{4259DF24-46BB-45ED-A865-78B35828D742}" presName="rootConnector" presStyleLbl="node2" presStyleIdx="3" presStyleCnt="4"/>
      <dgm:spPr/>
    </dgm:pt>
    <dgm:pt modelId="{93B61964-FC59-469B-8DA9-19C9664B23FB}" type="pres">
      <dgm:prSet presAssocID="{4259DF24-46BB-45ED-A865-78B35828D742}" presName="hierChild4" presStyleCnt="0"/>
      <dgm:spPr/>
    </dgm:pt>
    <dgm:pt modelId="{4F1E3E57-C49E-4C82-A64A-07435232304B}" type="pres">
      <dgm:prSet presAssocID="{4259DF24-46BB-45ED-A865-78B35828D742}" presName="hierChild5" presStyleCnt="0"/>
      <dgm:spPr/>
    </dgm:pt>
    <dgm:pt modelId="{A16E8E5F-AA9B-4E5F-BC72-C5BFFC98183A}" type="pres">
      <dgm:prSet presAssocID="{7F0487F4-3770-4034-9286-6F469F2FD59C}" presName="hierChild3" presStyleCnt="0"/>
      <dgm:spPr/>
    </dgm:pt>
  </dgm:ptLst>
  <dgm:cxnLst>
    <dgm:cxn modelId="{67A8E104-05AA-46FD-94DB-1D9B5A3A965A}" type="presOf" srcId="{BF2BA2B6-3958-40C5-8EA7-703930609A15}" destId="{157CC8DD-205E-465E-A3A5-6892EEE58A37}" srcOrd="1" destOrd="0" presId="urn:microsoft.com/office/officeart/2005/8/layout/orgChart1"/>
    <dgm:cxn modelId="{313AA413-62E2-4244-816B-BA99DD8AC713}" srcId="{7F0487F4-3770-4034-9286-6F469F2FD59C}" destId="{AED23266-8EA4-448A-AA75-ED4F7E90D129}" srcOrd="1" destOrd="0" parTransId="{893D1690-68FD-47BB-92DE-8BA098B89942}" sibTransId="{3A52EB05-2700-4115-8930-EC36DDCD8529}"/>
    <dgm:cxn modelId="{CC037624-4ACE-42F0-AAB7-1120B714DF1E}" type="presOf" srcId="{AED23266-8EA4-448A-AA75-ED4F7E90D129}" destId="{056EB2D1-0752-49FA-BB43-509ADEC24080}" srcOrd="1" destOrd="0" presId="urn:microsoft.com/office/officeart/2005/8/layout/orgChart1"/>
    <dgm:cxn modelId="{3453ED24-BBE6-422C-B1DE-8C709CC8C658}" type="presOf" srcId="{AED23266-8EA4-448A-AA75-ED4F7E90D129}" destId="{322083D4-0258-483B-8950-2B6DF630E161}" srcOrd="0" destOrd="0" presId="urn:microsoft.com/office/officeart/2005/8/layout/orgChart1"/>
    <dgm:cxn modelId="{FA7CED2C-F9E6-4D39-A668-200E53CE29AE}" type="presOf" srcId="{7F0487F4-3770-4034-9286-6F469F2FD59C}" destId="{D412E0A0-98E7-4C0F-B9AF-D4EC6B0B8436}" srcOrd="1" destOrd="0" presId="urn:microsoft.com/office/officeart/2005/8/layout/orgChart1"/>
    <dgm:cxn modelId="{3CC9A130-27D4-4C1D-B0C9-C4F24E3F04C8}" type="presOf" srcId="{BF2BA2B6-3958-40C5-8EA7-703930609A15}" destId="{E487D203-2CED-4DD6-BA41-4B5750B9F25A}" srcOrd="0" destOrd="0" presId="urn:microsoft.com/office/officeart/2005/8/layout/orgChart1"/>
    <dgm:cxn modelId="{E606633F-25EF-4A50-9293-4559CA1CA4BE}" type="presOf" srcId="{7EB2796A-7CE7-4595-A248-14397C531170}" destId="{8F166A9F-93A6-49D9-B68A-70D5A073F2E9}" srcOrd="0" destOrd="0" presId="urn:microsoft.com/office/officeart/2005/8/layout/orgChart1"/>
    <dgm:cxn modelId="{FF4E3E58-BDE5-461F-B37B-206925A44515}" srcId="{9BCC678C-8B67-47D3-829E-025995BA5828}" destId="{7F0487F4-3770-4034-9286-6F469F2FD59C}" srcOrd="0" destOrd="0" parTransId="{8214C825-95A7-4272-BD15-46AF3903FA96}" sibTransId="{503491DA-D105-4670-9EEC-A7621C156DD1}"/>
    <dgm:cxn modelId="{A9FA9299-558A-4DCA-A529-FB45D9768E01}" type="presOf" srcId="{4259DF24-46BB-45ED-A865-78B35828D742}" destId="{A0958EED-C33D-481C-BC49-6BFD47E466C8}" srcOrd="0" destOrd="0" presId="urn:microsoft.com/office/officeart/2005/8/layout/orgChart1"/>
    <dgm:cxn modelId="{6D87D9C2-2EC4-478E-B9BF-EB20248C65F6}" type="presOf" srcId="{A3448A62-F32D-4397-833D-394037D366C3}" destId="{22BC50AF-8052-4EB0-B195-4D5C5DEA162C}" srcOrd="0" destOrd="0" presId="urn:microsoft.com/office/officeart/2005/8/layout/orgChart1"/>
    <dgm:cxn modelId="{7AF75BD3-D2E2-48C7-87AB-9F4ABA8D0FF9}" type="presOf" srcId="{E0251525-6A56-4053-AA0C-D4202D4935BF}" destId="{EDCC2293-65D2-467C-B4E6-ADC5E13CACFE}" srcOrd="1" destOrd="0" presId="urn:microsoft.com/office/officeart/2005/8/layout/orgChart1"/>
    <dgm:cxn modelId="{FC3D39DA-C03B-425F-9067-D524E0F7506F}" type="presOf" srcId="{23BDD107-2EC2-45AD-B56E-6E29846D3E43}" destId="{23E77A93-1D72-42CB-9C71-688DC3843FD7}" srcOrd="0" destOrd="0" presId="urn:microsoft.com/office/officeart/2005/8/layout/orgChart1"/>
    <dgm:cxn modelId="{FA68C0DC-B53C-4F8D-8C1D-850D95C4A147}" srcId="{7F0487F4-3770-4034-9286-6F469F2FD59C}" destId="{4259DF24-46BB-45ED-A865-78B35828D742}" srcOrd="3" destOrd="0" parTransId="{23BDD107-2EC2-45AD-B56E-6E29846D3E43}" sibTransId="{3ECDA997-03B6-4FE7-B373-6D660BE8BA4A}"/>
    <dgm:cxn modelId="{991805DD-F5E4-46A3-BA30-6E82E8C00733}" type="presOf" srcId="{7F0487F4-3770-4034-9286-6F469F2FD59C}" destId="{3AB9093B-A990-4D2F-8A8B-51BAD77B4464}" srcOrd="0" destOrd="0" presId="urn:microsoft.com/office/officeart/2005/8/layout/orgChart1"/>
    <dgm:cxn modelId="{3CA8CFDD-3123-4C52-A4E2-8B98EE85B129}" srcId="{7F0487F4-3770-4034-9286-6F469F2FD59C}" destId="{BF2BA2B6-3958-40C5-8EA7-703930609A15}" srcOrd="2" destOrd="0" parTransId="{7EB2796A-7CE7-4595-A248-14397C531170}" sibTransId="{1B4D6604-7DAD-426B-9A45-44252556CFDF}"/>
    <dgm:cxn modelId="{322756DE-DB3B-4C53-B251-494F526BC026}" type="presOf" srcId="{4259DF24-46BB-45ED-A865-78B35828D742}" destId="{63927FE5-FC96-4B0B-AF42-5B511D6CF249}" srcOrd="1" destOrd="0" presId="urn:microsoft.com/office/officeart/2005/8/layout/orgChart1"/>
    <dgm:cxn modelId="{314B61E2-BB7F-4E18-86B3-0C15FACAB444}" srcId="{7F0487F4-3770-4034-9286-6F469F2FD59C}" destId="{E0251525-6A56-4053-AA0C-D4202D4935BF}" srcOrd="0" destOrd="0" parTransId="{A3448A62-F32D-4397-833D-394037D366C3}" sibTransId="{6BAE5A51-6255-46A6-B2F8-22E19158522C}"/>
    <dgm:cxn modelId="{B2413CEB-3672-4645-8A22-D4C31E7CF5B0}" type="presOf" srcId="{E0251525-6A56-4053-AA0C-D4202D4935BF}" destId="{BF5B6A43-356B-44D5-9DFC-305C84EBC6CF}" srcOrd="0" destOrd="0" presId="urn:microsoft.com/office/officeart/2005/8/layout/orgChart1"/>
    <dgm:cxn modelId="{E712B4EB-50C9-48C6-9739-386AD6AA70CE}" type="presOf" srcId="{9BCC678C-8B67-47D3-829E-025995BA5828}" destId="{33B5B9CB-6583-4A52-9570-BB288AD304F9}" srcOrd="0" destOrd="0" presId="urn:microsoft.com/office/officeart/2005/8/layout/orgChart1"/>
    <dgm:cxn modelId="{1C9CE0EF-2C33-49B5-AA69-21460B645258}" type="presOf" srcId="{893D1690-68FD-47BB-92DE-8BA098B89942}" destId="{58260F81-363D-4889-8950-D093B9A5F0E8}" srcOrd="0" destOrd="0" presId="urn:microsoft.com/office/officeart/2005/8/layout/orgChart1"/>
    <dgm:cxn modelId="{61E519D5-EC40-4D20-9458-2126875333EB}" type="presParOf" srcId="{33B5B9CB-6583-4A52-9570-BB288AD304F9}" destId="{7FD15802-63C4-4EC2-A469-51EA63980591}" srcOrd="0" destOrd="0" presId="urn:microsoft.com/office/officeart/2005/8/layout/orgChart1"/>
    <dgm:cxn modelId="{7A79E8D4-246F-4A7C-85A1-45424D69C1BC}" type="presParOf" srcId="{7FD15802-63C4-4EC2-A469-51EA63980591}" destId="{F53F6290-9DB2-4DD6-9793-E4180D6C9D74}" srcOrd="0" destOrd="0" presId="urn:microsoft.com/office/officeart/2005/8/layout/orgChart1"/>
    <dgm:cxn modelId="{32686D93-439F-4013-80B0-51CAA7B24C8A}" type="presParOf" srcId="{F53F6290-9DB2-4DD6-9793-E4180D6C9D74}" destId="{3AB9093B-A990-4D2F-8A8B-51BAD77B4464}" srcOrd="0" destOrd="0" presId="urn:microsoft.com/office/officeart/2005/8/layout/orgChart1"/>
    <dgm:cxn modelId="{D71C47BF-9768-4FCA-86B5-947B5752C4C7}" type="presParOf" srcId="{F53F6290-9DB2-4DD6-9793-E4180D6C9D74}" destId="{D412E0A0-98E7-4C0F-B9AF-D4EC6B0B8436}" srcOrd="1" destOrd="0" presId="urn:microsoft.com/office/officeart/2005/8/layout/orgChart1"/>
    <dgm:cxn modelId="{FEC6FDDD-92C2-4F9A-BD0F-43CA8322C355}" type="presParOf" srcId="{7FD15802-63C4-4EC2-A469-51EA63980591}" destId="{AC4EC3F8-9DAE-46C3-A2D0-886E93BBB8CA}" srcOrd="1" destOrd="0" presId="urn:microsoft.com/office/officeart/2005/8/layout/orgChart1"/>
    <dgm:cxn modelId="{CBC6D786-F804-471B-8087-8B4B2A227DF6}" type="presParOf" srcId="{AC4EC3F8-9DAE-46C3-A2D0-886E93BBB8CA}" destId="{22BC50AF-8052-4EB0-B195-4D5C5DEA162C}" srcOrd="0" destOrd="0" presId="urn:microsoft.com/office/officeart/2005/8/layout/orgChart1"/>
    <dgm:cxn modelId="{5A67FFFC-CDDE-44B5-BB20-1E88CAE33C11}" type="presParOf" srcId="{AC4EC3F8-9DAE-46C3-A2D0-886E93BBB8CA}" destId="{7C434A16-D999-4272-A927-FBA87C58310C}" srcOrd="1" destOrd="0" presId="urn:microsoft.com/office/officeart/2005/8/layout/orgChart1"/>
    <dgm:cxn modelId="{0CD80C95-917F-4EED-BA9F-D44A9293691F}" type="presParOf" srcId="{7C434A16-D999-4272-A927-FBA87C58310C}" destId="{BA6B2404-103C-45F6-A79A-E339FD9F4EF3}" srcOrd="0" destOrd="0" presId="urn:microsoft.com/office/officeart/2005/8/layout/orgChart1"/>
    <dgm:cxn modelId="{1665D88A-0C8B-4037-B4F5-AC1192CF51FC}" type="presParOf" srcId="{BA6B2404-103C-45F6-A79A-E339FD9F4EF3}" destId="{BF5B6A43-356B-44D5-9DFC-305C84EBC6CF}" srcOrd="0" destOrd="0" presId="urn:microsoft.com/office/officeart/2005/8/layout/orgChart1"/>
    <dgm:cxn modelId="{CA21CD18-C6BF-4D25-8AF4-A94425CF6B57}" type="presParOf" srcId="{BA6B2404-103C-45F6-A79A-E339FD9F4EF3}" destId="{EDCC2293-65D2-467C-B4E6-ADC5E13CACFE}" srcOrd="1" destOrd="0" presId="urn:microsoft.com/office/officeart/2005/8/layout/orgChart1"/>
    <dgm:cxn modelId="{208D4BEB-7849-4C4D-830B-B5FC30B21680}" type="presParOf" srcId="{7C434A16-D999-4272-A927-FBA87C58310C}" destId="{EE49D5C4-1498-438C-BC85-000F8301073A}" srcOrd="1" destOrd="0" presId="urn:microsoft.com/office/officeart/2005/8/layout/orgChart1"/>
    <dgm:cxn modelId="{6FE7D113-1FD0-4C1F-A770-73F222D64980}" type="presParOf" srcId="{7C434A16-D999-4272-A927-FBA87C58310C}" destId="{DE19BE8D-C302-462D-A5D3-5CE980FECCB8}" srcOrd="2" destOrd="0" presId="urn:microsoft.com/office/officeart/2005/8/layout/orgChart1"/>
    <dgm:cxn modelId="{7F55CDDF-BD15-4DD3-9E07-BEBA41EACE1B}" type="presParOf" srcId="{AC4EC3F8-9DAE-46C3-A2D0-886E93BBB8CA}" destId="{58260F81-363D-4889-8950-D093B9A5F0E8}" srcOrd="2" destOrd="0" presId="urn:microsoft.com/office/officeart/2005/8/layout/orgChart1"/>
    <dgm:cxn modelId="{D217A4CB-9B2A-4957-B050-AA3F1D44B1BD}" type="presParOf" srcId="{AC4EC3F8-9DAE-46C3-A2D0-886E93BBB8CA}" destId="{2DFB1523-DFC0-4CBF-8310-8A6E338EFE43}" srcOrd="3" destOrd="0" presId="urn:microsoft.com/office/officeart/2005/8/layout/orgChart1"/>
    <dgm:cxn modelId="{D3F08038-86E5-4434-87C2-9504C4ADCF9C}" type="presParOf" srcId="{2DFB1523-DFC0-4CBF-8310-8A6E338EFE43}" destId="{494E492C-FAD9-46AA-9402-4CD08C9A35AC}" srcOrd="0" destOrd="0" presId="urn:microsoft.com/office/officeart/2005/8/layout/orgChart1"/>
    <dgm:cxn modelId="{BE0B3946-85AA-4902-A063-72D4FE6ED266}" type="presParOf" srcId="{494E492C-FAD9-46AA-9402-4CD08C9A35AC}" destId="{322083D4-0258-483B-8950-2B6DF630E161}" srcOrd="0" destOrd="0" presId="urn:microsoft.com/office/officeart/2005/8/layout/orgChart1"/>
    <dgm:cxn modelId="{7E05B50F-102E-4AD4-8E54-38B8B0245518}" type="presParOf" srcId="{494E492C-FAD9-46AA-9402-4CD08C9A35AC}" destId="{056EB2D1-0752-49FA-BB43-509ADEC24080}" srcOrd="1" destOrd="0" presId="urn:microsoft.com/office/officeart/2005/8/layout/orgChart1"/>
    <dgm:cxn modelId="{51771E62-302F-435C-98A5-0F4952E07B6E}" type="presParOf" srcId="{2DFB1523-DFC0-4CBF-8310-8A6E338EFE43}" destId="{043A6AFF-34E2-4B36-BB27-65BF868B2283}" srcOrd="1" destOrd="0" presId="urn:microsoft.com/office/officeart/2005/8/layout/orgChart1"/>
    <dgm:cxn modelId="{10AD7FB0-B516-4DA0-9663-9490845E3E67}" type="presParOf" srcId="{2DFB1523-DFC0-4CBF-8310-8A6E338EFE43}" destId="{6B69A431-13FC-42D8-9C3A-6854EC4CA107}" srcOrd="2" destOrd="0" presId="urn:microsoft.com/office/officeart/2005/8/layout/orgChart1"/>
    <dgm:cxn modelId="{CC9FED43-E55A-4BB3-BF2E-5612246ABF92}" type="presParOf" srcId="{AC4EC3F8-9DAE-46C3-A2D0-886E93BBB8CA}" destId="{8F166A9F-93A6-49D9-B68A-70D5A073F2E9}" srcOrd="4" destOrd="0" presId="urn:microsoft.com/office/officeart/2005/8/layout/orgChart1"/>
    <dgm:cxn modelId="{1C4EDDA4-90F7-43EF-BE69-6FBF317DA254}" type="presParOf" srcId="{AC4EC3F8-9DAE-46C3-A2D0-886E93BBB8CA}" destId="{DC9A0844-9F86-46EE-8275-D1A676C58218}" srcOrd="5" destOrd="0" presId="urn:microsoft.com/office/officeart/2005/8/layout/orgChart1"/>
    <dgm:cxn modelId="{EF864724-9E13-45A4-ACB6-313A197A9F22}" type="presParOf" srcId="{DC9A0844-9F86-46EE-8275-D1A676C58218}" destId="{66537F54-F4E1-4576-BFB7-23F4E23BC2C3}" srcOrd="0" destOrd="0" presId="urn:microsoft.com/office/officeart/2005/8/layout/orgChart1"/>
    <dgm:cxn modelId="{89F10B05-CE59-4896-8F19-00EAA13F7B2D}" type="presParOf" srcId="{66537F54-F4E1-4576-BFB7-23F4E23BC2C3}" destId="{E487D203-2CED-4DD6-BA41-4B5750B9F25A}" srcOrd="0" destOrd="0" presId="urn:microsoft.com/office/officeart/2005/8/layout/orgChart1"/>
    <dgm:cxn modelId="{496523CA-6B82-4BA1-BD06-735BA6D42F70}" type="presParOf" srcId="{66537F54-F4E1-4576-BFB7-23F4E23BC2C3}" destId="{157CC8DD-205E-465E-A3A5-6892EEE58A37}" srcOrd="1" destOrd="0" presId="urn:microsoft.com/office/officeart/2005/8/layout/orgChart1"/>
    <dgm:cxn modelId="{EFE2A913-49EE-42FF-A1D7-9398E9C357E0}" type="presParOf" srcId="{DC9A0844-9F86-46EE-8275-D1A676C58218}" destId="{539FEEEE-5BF1-4721-927D-DC3171A34DC4}" srcOrd="1" destOrd="0" presId="urn:microsoft.com/office/officeart/2005/8/layout/orgChart1"/>
    <dgm:cxn modelId="{92D56B52-F6DC-45D0-8CBE-075EEA3B54DC}" type="presParOf" srcId="{DC9A0844-9F86-46EE-8275-D1A676C58218}" destId="{B0E5752F-AA29-47D7-A56E-6AEBF3AF959A}" srcOrd="2" destOrd="0" presId="urn:microsoft.com/office/officeart/2005/8/layout/orgChart1"/>
    <dgm:cxn modelId="{303D3EBD-5852-44C1-9E1D-EFA73136D34D}" type="presParOf" srcId="{AC4EC3F8-9DAE-46C3-A2D0-886E93BBB8CA}" destId="{23E77A93-1D72-42CB-9C71-688DC3843FD7}" srcOrd="6" destOrd="0" presId="urn:microsoft.com/office/officeart/2005/8/layout/orgChart1"/>
    <dgm:cxn modelId="{F3AAC5C3-0177-494D-BC96-A4EC1DE04B72}" type="presParOf" srcId="{AC4EC3F8-9DAE-46C3-A2D0-886E93BBB8CA}" destId="{66CE2A8A-32D4-41B1-91FB-859D1FC66EE9}" srcOrd="7" destOrd="0" presId="urn:microsoft.com/office/officeart/2005/8/layout/orgChart1"/>
    <dgm:cxn modelId="{BE7BF77A-8135-4264-A4C8-8E1751C58DFF}" type="presParOf" srcId="{66CE2A8A-32D4-41B1-91FB-859D1FC66EE9}" destId="{DE673F3F-2230-4915-B839-D5AC51B62E99}" srcOrd="0" destOrd="0" presId="urn:microsoft.com/office/officeart/2005/8/layout/orgChart1"/>
    <dgm:cxn modelId="{C51D42BE-FAD1-4B69-9F41-093EE1A52F30}" type="presParOf" srcId="{DE673F3F-2230-4915-B839-D5AC51B62E99}" destId="{A0958EED-C33D-481C-BC49-6BFD47E466C8}" srcOrd="0" destOrd="0" presId="urn:microsoft.com/office/officeart/2005/8/layout/orgChart1"/>
    <dgm:cxn modelId="{42BB2D88-3EEB-4F40-9F67-29453F6EA7F4}" type="presParOf" srcId="{DE673F3F-2230-4915-B839-D5AC51B62E99}" destId="{63927FE5-FC96-4B0B-AF42-5B511D6CF249}" srcOrd="1" destOrd="0" presId="urn:microsoft.com/office/officeart/2005/8/layout/orgChart1"/>
    <dgm:cxn modelId="{6B6F5F5C-3DB6-4D8B-B295-C0DF3DEA6299}" type="presParOf" srcId="{66CE2A8A-32D4-41B1-91FB-859D1FC66EE9}" destId="{93B61964-FC59-469B-8DA9-19C9664B23FB}" srcOrd="1" destOrd="0" presId="urn:microsoft.com/office/officeart/2005/8/layout/orgChart1"/>
    <dgm:cxn modelId="{A48FE96F-68E0-43CB-85FB-703C3081F2B8}" type="presParOf" srcId="{66CE2A8A-32D4-41B1-91FB-859D1FC66EE9}" destId="{4F1E3E57-C49E-4C82-A64A-07435232304B}" srcOrd="2" destOrd="0" presId="urn:microsoft.com/office/officeart/2005/8/layout/orgChart1"/>
    <dgm:cxn modelId="{6F29E7B5-A814-4680-92CD-E6BDC65E7FD4}" type="presParOf" srcId="{7FD15802-63C4-4EC2-A469-51EA63980591}" destId="{A16E8E5F-AA9B-4E5F-BC72-C5BFFC9818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A0828-C85D-4B17-A250-4B40FA172305}" type="doc">
      <dgm:prSet loTypeId="urn:microsoft.com/office/officeart/2005/8/layout/list1" loCatId="list" qsTypeId="urn:microsoft.com/office/officeart/2005/8/quickstyle/simple1" qsCatId="simple" csTypeId="urn:microsoft.com/office/officeart/2005/8/colors/accent2_1" csCatId="accent2" phldr="1"/>
      <dgm:spPr/>
      <dgm:t>
        <a:bodyPr/>
        <a:lstStyle/>
        <a:p>
          <a:pPr rtl="1"/>
          <a:endParaRPr lang="ar-SA"/>
        </a:p>
      </dgm:t>
    </dgm:pt>
    <dgm:pt modelId="{C18E4ABF-9E10-4A1E-AF68-3B8DB14C1E30}">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2400" dirty="0"/>
            <a:t>ما صنعه عثمان من نسخ الصحف قد أجمع عليه الصحابة.</a:t>
          </a:r>
        </a:p>
      </dgm:t>
    </dgm:pt>
    <dgm:pt modelId="{AE1CD29B-6BF3-4C57-9569-0D7C6B6119A2}" type="parTrans" cxnId="{66409764-C3F4-4B47-A07C-EFDE909A2997}">
      <dgm:prSet/>
      <dgm:spPr/>
      <dgm:t>
        <a:bodyPr/>
        <a:lstStyle/>
        <a:p>
          <a:pPr rtl="1"/>
          <a:endParaRPr lang="ar-SA"/>
        </a:p>
      </dgm:t>
    </dgm:pt>
    <dgm:pt modelId="{D65332B1-A1F0-40E9-A3F1-0503F94A9996}" type="sibTrans" cxnId="{66409764-C3F4-4B47-A07C-EFDE909A2997}">
      <dgm:prSet/>
      <dgm:spPr/>
      <dgm:t>
        <a:bodyPr/>
        <a:lstStyle/>
        <a:p>
          <a:pPr rtl="1"/>
          <a:endParaRPr lang="ar-SA"/>
        </a:p>
      </dgm:t>
    </dgm:pt>
    <dgm:pt modelId="{88645BCC-13D0-4F49-B48A-BBF086219FAE}">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2400" dirty="0"/>
            <a:t>كُتِبت المصاحف المنتسخة على حرف واحد من الأحرف السبعة التي نزل بها القرآن، ليجتمع الناس على قراءة واحدة.</a:t>
          </a:r>
        </a:p>
      </dgm:t>
    </dgm:pt>
    <dgm:pt modelId="{36A35C7F-E74C-4539-A547-4988D4A89EA1}" type="parTrans" cxnId="{E97E4E4E-B900-4965-8248-9D45A356C186}">
      <dgm:prSet/>
      <dgm:spPr/>
      <dgm:t>
        <a:bodyPr/>
        <a:lstStyle/>
        <a:p>
          <a:pPr rtl="1"/>
          <a:endParaRPr lang="ar-SA"/>
        </a:p>
      </dgm:t>
    </dgm:pt>
    <dgm:pt modelId="{4CFA4479-D314-4959-A650-2E38CC8538E4}" type="sibTrans" cxnId="{E97E4E4E-B900-4965-8248-9D45A356C186}">
      <dgm:prSet/>
      <dgm:spPr/>
      <dgm:t>
        <a:bodyPr/>
        <a:lstStyle/>
        <a:p>
          <a:pPr rtl="1"/>
          <a:endParaRPr lang="ar-SA"/>
        </a:p>
      </dgm:t>
    </dgm:pt>
    <dgm:pt modelId="{BE930D2F-D7A8-443C-835C-15E95B754634}">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2400" dirty="0"/>
            <a:t>رد عثمان الصحف إلى حفصة، وبعث إلى كل أفق بمصحف من المصاحف. واحتبس بالمدينة واحدًا هو مصحفه الذي يسمى الإمام.</a:t>
          </a:r>
        </a:p>
      </dgm:t>
    </dgm:pt>
    <dgm:pt modelId="{66DDAFB5-5E41-4CE1-803F-261FB64BE7D1}" type="parTrans" cxnId="{477E4F1B-27E3-4583-B5CE-22F4FC9A5645}">
      <dgm:prSet/>
      <dgm:spPr/>
      <dgm:t>
        <a:bodyPr/>
        <a:lstStyle/>
        <a:p>
          <a:pPr rtl="1"/>
          <a:endParaRPr lang="ar-SA"/>
        </a:p>
      </dgm:t>
    </dgm:pt>
    <dgm:pt modelId="{44AE9AB2-F25B-4198-871F-985F7A6E59B3}" type="sibTrans" cxnId="{477E4F1B-27E3-4583-B5CE-22F4FC9A5645}">
      <dgm:prSet/>
      <dgm:spPr/>
      <dgm:t>
        <a:bodyPr/>
        <a:lstStyle/>
        <a:p>
          <a:pPr rtl="1"/>
          <a:endParaRPr lang="ar-SA"/>
        </a:p>
      </dgm:t>
    </dgm:pt>
    <dgm:pt modelId="{6178576F-C51C-4364-B530-4B7BD97E8568}" type="pres">
      <dgm:prSet presAssocID="{1B5A0828-C85D-4B17-A250-4B40FA172305}" presName="linear" presStyleCnt="0">
        <dgm:presLayoutVars>
          <dgm:dir val="rev"/>
          <dgm:animLvl val="lvl"/>
          <dgm:resizeHandles val="exact"/>
        </dgm:presLayoutVars>
      </dgm:prSet>
      <dgm:spPr/>
    </dgm:pt>
    <dgm:pt modelId="{884C66FE-AD91-4EDB-BDCD-763A7AF855F4}" type="pres">
      <dgm:prSet presAssocID="{C18E4ABF-9E10-4A1E-AF68-3B8DB14C1E30}" presName="parentLin" presStyleCnt="0"/>
      <dgm:spPr/>
    </dgm:pt>
    <dgm:pt modelId="{FC480686-60F4-48A4-9ABB-7916B0F64798}" type="pres">
      <dgm:prSet presAssocID="{C18E4ABF-9E10-4A1E-AF68-3B8DB14C1E30}" presName="parentLeftMargin" presStyleLbl="node1" presStyleIdx="0" presStyleCnt="3"/>
      <dgm:spPr/>
    </dgm:pt>
    <dgm:pt modelId="{C7498C2E-8E65-4EBF-8015-0BE38D3DE705}" type="pres">
      <dgm:prSet presAssocID="{C18E4ABF-9E10-4A1E-AF68-3B8DB14C1E30}" presName="parentText" presStyleLbl="node1" presStyleIdx="0" presStyleCnt="3" custScaleY="182200">
        <dgm:presLayoutVars>
          <dgm:chMax val="0"/>
          <dgm:bulletEnabled val="1"/>
        </dgm:presLayoutVars>
      </dgm:prSet>
      <dgm:spPr/>
    </dgm:pt>
    <dgm:pt modelId="{3640E3D7-DC09-4E36-9BDB-5C6E01AAC8A2}" type="pres">
      <dgm:prSet presAssocID="{C18E4ABF-9E10-4A1E-AF68-3B8DB14C1E30}" presName="negativeSpace" presStyleCnt="0"/>
      <dgm:spPr/>
    </dgm:pt>
    <dgm:pt modelId="{C936D217-8471-452F-83D8-C75EB6D59C1E}" type="pres">
      <dgm:prSet presAssocID="{C18E4ABF-9E10-4A1E-AF68-3B8DB14C1E30}" presName="childText" presStyleLbl="conFgAcc1" presStyleIdx="0" presStyleCnt="3">
        <dgm:presLayoutVars>
          <dgm:bulletEnabled val="1"/>
        </dgm:presLayoutVars>
        <dgm:style>
          <a:lnRef idx="2">
            <a:schemeClr val="accent2">
              <a:shade val="15000"/>
            </a:schemeClr>
          </a:lnRef>
          <a:fillRef idx="1">
            <a:schemeClr val="accent2"/>
          </a:fillRef>
          <a:effectRef idx="0">
            <a:schemeClr val="accent2"/>
          </a:effectRef>
          <a:fontRef idx="minor">
            <a:schemeClr val="lt1"/>
          </a:fontRef>
        </dgm:style>
      </dgm:prSet>
      <dgm:spPr>
        <a:ln/>
      </dgm:spPr>
    </dgm:pt>
    <dgm:pt modelId="{4732E60E-3B97-4F2A-ACE2-802652619249}" type="pres">
      <dgm:prSet presAssocID="{D65332B1-A1F0-40E9-A3F1-0503F94A9996}" presName="spaceBetweenRectangles" presStyleCnt="0"/>
      <dgm:spPr/>
    </dgm:pt>
    <dgm:pt modelId="{9AA8C90A-E67C-4F08-BC4B-B5B317A48E62}" type="pres">
      <dgm:prSet presAssocID="{88645BCC-13D0-4F49-B48A-BBF086219FAE}" presName="parentLin" presStyleCnt="0"/>
      <dgm:spPr/>
    </dgm:pt>
    <dgm:pt modelId="{E648042A-DC35-401A-B2E6-FE2BC9E791F2}" type="pres">
      <dgm:prSet presAssocID="{88645BCC-13D0-4F49-B48A-BBF086219FAE}" presName="parentLeftMargin" presStyleLbl="node1" presStyleIdx="0" presStyleCnt="3"/>
      <dgm:spPr/>
    </dgm:pt>
    <dgm:pt modelId="{05D3E2D4-84CA-4CA4-8A44-C84F4C64BD39}" type="pres">
      <dgm:prSet presAssocID="{88645BCC-13D0-4F49-B48A-BBF086219FAE}" presName="parentText" presStyleLbl="node1" presStyleIdx="1" presStyleCnt="3" custScaleY="217279" custLinFactNeighborX="18578" custLinFactNeighborY="4917">
        <dgm:presLayoutVars>
          <dgm:chMax val="0"/>
          <dgm:bulletEnabled val="1"/>
        </dgm:presLayoutVars>
      </dgm:prSet>
      <dgm:spPr/>
    </dgm:pt>
    <dgm:pt modelId="{6831BBC0-628E-457D-AE6B-31DD6A4280D7}" type="pres">
      <dgm:prSet presAssocID="{88645BCC-13D0-4F49-B48A-BBF086219FAE}" presName="negativeSpace" presStyleCnt="0"/>
      <dgm:spPr/>
    </dgm:pt>
    <dgm:pt modelId="{7D488CB2-EA30-4FF1-8929-84A1C21BBCFA}" type="pres">
      <dgm:prSet presAssocID="{88645BCC-13D0-4F49-B48A-BBF086219FAE}" presName="childText" presStyleLbl="conFgAcc1" presStyleIdx="1" presStyleCnt="3">
        <dgm:presLayoutVars>
          <dgm:bulletEnabled val="1"/>
        </dgm:presLayoutVars>
        <dgm:style>
          <a:lnRef idx="2">
            <a:schemeClr val="accent2">
              <a:shade val="15000"/>
            </a:schemeClr>
          </a:lnRef>
          <a:fillRef idx="1">
            <a:schemeClr val="accent2"/>
          </a:fillRef>
          <a:effectRef idx="0">
            <a:schemeClr val="accent2"/>
          </a:effectRef>
          <a:fontRef idx="minor">
            <a:schemeClr val="lt1"/>
          </a:fontRef>
        </dgm:style>
      </dgm:prSet>
      <dgm:spPr/>
    </dgm:pt>
    <dgm:pt modelId="{D50EAFB3-3708-42FD-A732-4A94D4F0B9BB}" type="pres">
      <dgm:prSet presAssocID="{4CFA4479-D314-4959-A650-2E38CC8538E4}" presName="spaceBetweenRectangles" presStyleCnt="0"/>
      <dgm:spPr/>
    </dgm:pt>
    <dgm:pt modelId="{7A96318C-00D4-4868-9AC2-AABB094F2E5E}" type="pres">
      <dgm:prSet presAssocID="{BE930D2F-D7A8-443C-835C-15E95B754634}" presName="parentLin" presStyleCnt="0"/>
      <dgm:spPr/>
    </dgm:pt>
    <dgm:pt modelId="{74ACDA38-CCBF-4A78-BBAD-24839742A4C1}" type="pres">
      <dgm:prSet presAssocID="{BE930D2F-D7A8-443C-835C-15E95B754634}" presName="parentLeftMargin" presStyleLbl="node1" presStyleIdx="1" presStyleCnt="3"/>
      <dgm:spPr/>
    </dgm:pt>
    <dgm:pt modelId="{740776D3-EE6D-4AC2-889F-FE2B2E279772}" type="pres">
      <dgm:prSet presAssocID="{BE930D2F-D7A8-443C-835C-15E95B754634}" presName="parentText" presStyleLbl="node1" presStyleIdx="2" presStyleCnt="3" custScaleY="185562">
        <dgm:presLayoutVars>
          <dgm:chMax val="0"/>
          <dgm:bulletEnabled val="1"/>
        </dgm:presLayoutVars>
      </dgm:prSet>
      <dgm:spPr/>
    </dgm:pt>
    <dgm:pt modelId="{FAB1AFB9-1950-4F45-88F6-CD26BF6A40D3}" type="pres">
      <dgm:prSet presAssocID="{BE930D2F-D7A8-443C-835C-15E95B754634}" presName="negativeSpace" presStyleCnt="0"/>
      <dgm:spPr/>
    </dgm:pt>
    <dgm:pt modelId="{06426CB3-736C-4CC1-86CE-EC5EBD76261B}" type="pres">
      <dgm:prSet presAssocID="{BE930D2F-D7A8-443C-835C-15E95B754634}" presName="childText" presStyleLbl="conFgAcc1" presStyleIdx="2" presStyleCnt="3">
        <dgm:presLayoutVars>
          <dgm:bulletEnabled val="1"/>
        </dgm:presLayoutVars>
        <dgm:style>
          <a:lnRef idx="3">
            <a:schemeClr val="lt1"/>
          </a:lnRef>
          <a:fillRef idx="1">
            <a:schemeClr val="accent2"/>
          </a:fillRef>
          <a:effectRef idx="1">
            <a:schemeClr val="accent2"/>
          </a:effectRef>
          <a:fontRef idx="minor">
            <a:schemeClr val="lt1"/>
          </a:fontRef>
        </dgm:style>
      </dgm:prSet>
      <dgm:spPr/>
    </dgm:pt>
  </dgm:ptLst>
  <dgm:cxnLst>
    <dgm:cxn modelId="{464C990A-BB02-48BE-84AE-D695ABA73582}" type="presOf" srcId="{C18E4ABF-9E10-4A1E-AF68-3B8DB14C1E30}" destId="{FC480686-60F4-48A4-9ABB-7916B0F64798}" srcOrd="0" destOrd="0" presId="urn:microsoft.com/office/officeart/2005/8/layout/list1"/>
    <dgm:cxn modelId="{477E4F1B-27E3-4583-B5CE-22F4FC9A5645}" srcId="{1B5A0828-C85D-4B17-A250-4B40FA172305}" destId="{BE930D2F-D7A8-443C-835C-15E95B754634}" srcOrd="2" destOrd="0" parTransId="{66DDAFB5-5E41-4CE1-803F-261FB64BE7D1}" sibTransId="{44AE9AB2-F25B-4198-871F-985F7A6E59B3}"/>
    <dgm:cxn modelId="{EF7C7027-F8E0-4E5E-81F6-5B5CE309EB22}" type="presOf" srcId="{BE930D2F-D7A8-443C-835C-15E95B754634}" destId="{74ACDA38-CCBF-4A78-BBAD-24839742A4C1}" srcOrd="0" destOrd="0" presId="urn:microsoft.com/office/officeart/2005/8/layout/list1"/>
    <dgm:cxn modelId="{25707831-06F7-47AE-AC6B-5A50ACE75242}" type="presOf" srcId="{88645BCC-13D0-4F49-B48A-BBF086219FAE}" destId="{05D3E2D4-84CA-4CA4-8A44-C84F4C64BD39}" srcOrd="1" destOrd="0" presId="urn:microsoft.com/office/officeart/2005/8/layout/list1"/>
    <dgm:cxn modelId="{27A2FA5D-0FAA-44EA-A99D-631C8A7BDBEF}" type="presOf" srcId="{BE930D2F-D7A8-443C-835C-15E95B754634}" destId="{740776D3-EE6D-4AC2-889F-FE2B2E279772}" srcOrd="1" destOrd="0" presId="urn:microsoft.com/office/officeart/2005/8/layout/list1"/>
    <dgm:cxn modelId="{66409764-C3F4-4B47-A07C-EFDE909A2997}" srcId="{1B5A0828-C85D-4B17-A250-4B40FA172305}" destId="{C18E4ABF-9E10-4A1E-AF68-3B8DB14C1E30}" srcOrd="0" destOrd="0" parTransId="{AE1CD29B-6BF3-4C57-9569-0D7C6B6119A2}" sibTransId="{D65332B1-A1F0-40E9-A3F1-0503F94A9996}"/>
    <dgm:cxn modelId="{E97E4E4E-B900-4965-8248-9D45A356C186}" srcId="{1B5A0828-C85D-4B17-A250-4B40FA172305}" destId="{88645BCC-13D0-4F49-B48A-BBF086219FAE}" srcOrd="1" destOrd="0" parTransId="{36A35C7F-E74C-4539-A547-4988D4A89EA1}" sibTransId="{4CFA4479-D314-4959-A650-2E38CC8538E4}"/>
    <dgm:cxn modelId="{03C41B9C-3DDF-45E5-93F2-1926939A2037}" type="presOf" srcId="{1B5A0828-C85D-4B17-A250-4B40FA172305}" destId="{6178576F-C51C-4364-B530-4B7BD97E8568}" srcOrd="0" destOrd="0" presId="urn:microsoft.com/office/officeart/2005/8/layout/list1"/>
    <dgm:cxn modelId="{78217CA1-8766-474E-B5D2-7B3AD31F5E6A}" type="presOf" srcId="{C18E4ABF-9E10-4A1E-AF68-3B8DB14C1E30}" destId="{C7498C2E-8E65-4EBF-8015-0BE38D3DE705}" srcOrd="1" destOrd="0" presId="urn:microsoft.com/office/officeart/2005/8/layout/list1"/>
    <dgm:cxn modelId="{41A1BDA7-B511-4A24-8805-7DEEBDA22B00}" type="presOf" srcId="{88645BCC-13D0-4F49-B48A-BBF086219FAE}" destId="{E648042A-DC35-401A-B2E6-FE2BC9E791F2}" srcOrd="0" destOrd="0" presId="urn:microsoft.com/office/officeart/2005/8/layout/list1"/>
    <dgm:cxn modelId="{79CD2DF2-FA87-463B-968D-7E85630D761E}" type="presParOf" srcId="{6178576F-C51C-4364-B530-4B7BD97E8568}" destId="{884C66FE-AD91-4EDB-BDCD-763A7AF855F4}" srcOrd="0" destOrd="0" presId="urn:microsoft.com/office/officeart/2005/8/layout/list1"/>
    <dgm:cxn modelId="{1EFA1E41-8F58-47B9-AF32-62D05F6E10FC}" type="presParOf" srcId="{884C66FE-AD91-4EDB-BDCD-763A7AF855F4}" destId="{FC480686-60F4-48A4-9ABB-7916B0F64798}" srcOrd="0" destOrd="0" presId="urn:microsoft.com/office/officeart/2005/8/layout/list1"/>
    <dgm:cxn modelId="{F8B30B38-DC63-4853-9A29-7FBF3A0CE49A}" type="presParOf" srcId="{884C66FE-AD91-4EDB-BDCD-763A7AF855F4}" destId="{C7498C2E-8E65-4EBF-8015-0BE38D3DE705}" srcOrd="1" destOrd="0" presId="urn:microsoft.com/office/officeart/2005/8/layout/list1"/>
    <dgm:cxn modelId="{4BB74AB9-F0EC-471F-A492-B4B5BF796AB4}" type="presParOf" srcId="{6178576F-C51C-4364-B530-4B7BD97E8568}" destId="{3640E3D7-DC09-4E36-9BDB-5C6E01AAC8A2}" srcOrd="1" destOrd="0" presId="urn:microsoft.com/office/officeart/2005/8/layout/list1"/>
    <dgm:cxn modelId="{565FC4A8-24F0-4FF0-959B-46AAD8DF8963}" type="presParOf" srcId="{6178576F-C51C-4364-B530-4B7BD97E8568}" destId="{C936D217-8471-452F-83D8-C75EB6D59C1E}" srcOrd="2" destOrd="0" presId="urn:microsoft.com/office/officeart/2005/8/layout/list1"/>
    <dgm:cxn modelId="{C7892FE5-1A6C-40D6-B2E3-3DC7118FD97A}" type="presParOf" srcId="{6178576F-C51C-4364-B530-4B7BD97E8568}" destId="{4732E60E-3B97-4F2A-ACE2-802652619249}" srcOrd="3" destOrd="0" presId="urn:microsoft.com/office/officeart/2005/8/layout/list1"/>
    <dgm:cxn modelId="{198FE5E9-9E7F-4BFE-8E9D-30BA17B943EB}" type="presParOf" srcId="{6178576F-C51C-4364-B530-4B7BD97E8568}" destId="{9AA8C90A-E67C-4F08-BC4B-B5B317A48E62}" srcOrd="4" destOrd="0" presId="urn:microsoft.com/office/officeart/2005/8/layout/list1"/>
    <dgm:cxn modelId="{CA4ECD63-AED2-4DE7-9746-AA2CC4C04593}" type="presParOf" srcId="{9AA8C90A-E67C-4F08-BC4B-B5B317A48E62}" destId="{E648042A-DC35-401A-B2E6-FE2BC9E791F2}" srcOrd="0" destOrd="0" presId="urn:microsoft.com/office/officeart/2005/8/layout/list1"/>
    <dgm:cxn modelId="{03EBF92D-6AE0-4751-A134-13AA0360658B}" type="presParOf" srcId="{9AA8C90A-E67C-4F08-BC4B-B5B317A48E62}" destId="{05D3E2D4-84CA-4CA4-8A44-C84F4C64BD39}" srcOrd="1" destOrd="0" presId="urn:microsoft.com/office/officeart/2005/8/layout/list1"/>
    <dgm:cxn modelId="{DCBCFB7A-6AB6-4AEF-A0B1-26300B2E310B}" type="presParOf" srcId="{6178576F-C51C-4364-B530-4B7BD97E8568}" destId="{6831BBC0-628E-457D-AE6B-31DD6A4280D7}" srcOrd="5" destOrd="0" presId="urn:microsoft.com/office/officeart/2005/8/layout/list1"/>
    <dgm:cxn modelId="{391BA4DB-20BC-4552-82FA-22BB427CF8B8}" type="presParOf" srcId="{6178576F-C51C-4364-B530-4B7BD97E8568}" destId="{7D488CB2-EA30-4FF1-8929-84A1C21BBCFA}" srcOrd="6" destOrd="0" presId="urn:microsoft.com/office/officeart/2005/8/layout/list1"/>
    <dgm:cxn modelId="{08B03615-A271-4B58-AD24-DE8A2C7ED3B3}" type="presParOf" srcId="{6178576F-C51C-4364-B530-4B7BD97E8568}" destId="{D50EAFB3-3708-42FD-A732-4A94D4F0B9BB}" srcOrd="7" destOrd="0" presId="urn:microsoft.com/office/officeart/2005/8/layout/list1"/>
    <dgm:cxn modelId="{217CF833-2127-424C-A2BF-CA2EADFE1174}" type="presParOf" srcId="{6178576F-C51C-4364-B530-4B7BD97E8568}" destId="{7A96318C-00D4-4868-9AC2-AABB094F2E5E}" srcOrd="8" destOrd="0" presId="urn:microsoft.com/office/officeart/2005/8/layout/list1"/>
    <dgm:cxn modelId="{0A79B65F-C7C7-4EDC-AB4E-9DA109080034}" type="presParOf" srcId="{7A96318C-00D4-4868-9AC2-AABB094F2E5E}" destId="{74ACDA38-CCBF-4A78-BBAD-24839742A4C1}" srcOrd="0" destOrd="0" presId="urn:microsoft.com/office/officeart/2005/8/layout/list1"/>
    <dgm:cxn modelId="{459266C6-69C2-4DBC-A4F8-BCFD8A189694}" type="presParOf" srcId="{7A96318C-00D4-4868-9AC2-AABB094F2E5E}" destId="{740776D3-EE6D-4AC2-889F-FE2B2E279772}" srcOrd="1" destOrd="0" presId="urn:microsoft.com/office/officeart/2005/8/layout/list1"/>
    <dgm:cxn modelId="{E2798853-CFE6-4676-A24A-C4AA75D885CD}" type="presParOf" srcId="{6178576F-C51C-4364-B530-4B7BD97E8568}" destId="{FAB1AFB9-1950-4F45-88F6-CD26BF6A40D3}" srcOrd="9" destOrd="0" presId="urn:microsoft.com/office/officeart/2005/8/layout/list1"/>
    <dgm:cxn modelId="{E64539E3-0C38-4F33-BF10-97A2C4B96EA5}" type="presParOf" srcId="{6178576F-C51C-4364-B530-4B7BD97E8568}" destId="{06426CB3-736C-4CC1-86CE-EC5EBD76261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86355-1632-4BEB-9CC5-069E38B0BD75}"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pPr rtl="1"/>
          <a:endParaRPr lang="ar-SA"/>
        </a:p>
      </dgm:t>
    </dgm:pt>
    <dgm:pt modelId="{5BED65F7-9366-46A8-9593-7B860435A740}">
      <dgm:prSet phldrT="[نص]" custT="1"/>
      <dgm:spPr/>
      <dgm:t>
        <a:bodyPr/>
        <a:lstStyle/>
        <a:p>
          <a:pPr rtl="1"/>
          <a:r>
            <a:rPr lang="ar-SA" sz="2400" dirty="0"/>
            <a:t>جمع أبي بكر للقرآن يختلف عن جمع عثمان في الباعث والكيفية أما </a:t>
          </a:r>
          <a:r>
            <a:rPr lang="ar-SA" sz="3200" b="1" dirty="0"/>
            <a:t>جمع أبي بكر </a:t>
          </a:r>
          <a:r>
            <a:rPr lang="ar-SA" sz="2400" dirty="0"/>
            <a:t>فكان:</a:t>
          </a:r>
        </a:p>
      </dgm:t>
    </dgm:pt>
    <dgm:pt modelId="{9CD3B262-D6D9-45E3-AC18-7783D5279FEE}" type="parTrans" cxnId="{75E22685-615B-4160-A4CB-A3C8D8FE2798}">
      <dgm:prSet/>
      <dgm:spPr/>
      <dgm:t>
        <a:bodyPr/>
        <a:lstStyle/>
        <a:p>
          <a:pPr rtl="1"/>
          <a:endParaRPr lang="ar-SA"/>
        </a:p>
      </dgm:t>
    </dgm:pt>
    <dgm:pt modelId="{F8D6A788-6B3E-4937-B47F-605E606ECDF5}" type="sibTrans" cxnId="{75E22685-615B-4160-A4CB-A3C8D8FE2798}">
      <dgm:prSet/>
      <dgm:spPr/>
      <dgm:t>
        <a:bodyPr/>
        <a:lstStyle/>
        <a:p>
          <a:pPr rtl="1"/>
          <a:endParaRPr lang="ar-SA"/>
        </a:p>
      </dgm:t>
    </dgm:pt>
    <dgm:pt modelId="{0D7E8C63-DF08-4C23-94D7-CA9AA8CEBC29}">
      <dgm:prSet phldrT="[نص]" custT="1"/>
      <dgm:spPr/>
      <dgm:t>
        <a:bodyPr/>
        <a:lstStyle/>
        <a:p>
          <a:pPr rtl="1"/>
          <a:r>
            <a:rPr lang="ar-SA" sz="2400" dirty="0"/>
            <a:t>جمع أبي بكر للقرآن كان نقلًا لما كان مفرَّقًا في الرِّقاع والأكتاف والعسب. وجمعًا له في مصحف واحد مرتب الآيات والسور. مقتصرًا على ما لم تُنسخ تلاوته، مشتملًا على الأحرف السبعة التي نزل بها القرآن</a:t>
          </a:r>
        </a:p>
      </dgm:t>
    </dgm:pt>
    <dgm:pt modelId="{C75DDD56-8A41-47E6-B875-E462C9310604}" type="parTrans" cxnId="{84B827BA-96A8-4810-83E5-F85FAA6967D9}">
      <dgm:prSet/>
      <dgm:spPr/>
      <dgm:t>
        <a:bodyPr/>
        <a:lstStyle/>
        <a:p>
          <a:pPr rtl="1"/>
          <a:endParaRPr lang="ar-SA"/>
        </a:p>
      </dgm:t>
    </dgm:pt>
    <dgm:pt modelId="{D8AF6E6C-6711-4A68-8E18-21D4B7A1D4AD}" type="sibTrans" cxnId="{84B827BA-96A8-4810-83E5-F85FAA6967D9}">
      <dgm:prSet/>
      <dgm:spPr/>
      <dgm:t>
        <a:bodyPr/>
        <a:lstStyle/>
        <a:p>
          <a:pPr rtl="1"/>
          <a:endParaRPr lang="ar-SA"/>
        </a:p>
      </dgm:t>
    </dgm:pt>
    <dgm:pt modelId="{F8DE38BF-4EB1-4E9E-9390-E9238FB613AB}">
      <dgm:prSet phldrT="[نص]" custT="1"/>
      <dgm:spPr/>
      <dgm:t>
        <a:bodyPr/>
        <a:lstStyle/>
        <a:p>
          <a:pPr rtl="1"/>
          <a:r>
            <a:rPr lang="ar-SA" sz="2400" dirty="0"/>
            <a:t>الباعث له خشية ذهابه بذهاب حملته، حين استحر القتل بالقرَّاء.</a:t>
          </a:r>
        </a:p>
      </dgm:t>
    </dgm:pt>
    <dgm:pt modelId="{A85E30D1-4FA1-4C20-A581-09D3B862CBFC}" type="parTrans" cxnId="{C6386991-3E27-43A1-B11E-D04365838D74}">
      <dgm:prSet/>
      <dgm:spPr/>
      <dgm:t>
        <a:bodyPr/>
        <a:lstStyle/>
        <a:p>
          <a:pPr rtl="1"/>
          <a:endParaRPr lang="ar-SA"/>
        </a:p>
      </dgm:t>
    </dgm:pt>
    <dgm:pt modelId="{C354B28E-9E43-414C-829B-990428120442}" type="sibTrans" cxnId="{C6386991-3E27-43A1-B11E-D04365838D74}">
      <dgm:prSet/>
      <dgm:spPr/>
      <dgm:t>
        <a:bodyPr/>
        <a:lstStyle/>
        <a:p>
          <a:pPr rtl="1"/>
          <a:endParaRPr lang="ar-SA"/>
        </a:p>
      </dgm:t>
    </dgm:pt>
    <dgm:pt modelId="{6088C5DF-F6C2-4A62-8E1E-029C65D2D08C}" type="pres">
      <dgm:prSet presAssocID="{14086355-1632-4BEB-9CC5-069E38B0BD75}" presName="hierChild1" presStyleCnt="0">
        <dgm:presLayoutVars>
          <dgm:orgChart val="1"/>
          <dgm:chPref val="1"/>
          <dgm:dir/>
          <dgm:animOne val="branch"/>
          <dgm:animLvl val="lvl"/>
          <dgm:resizeHandles/>
        </dgm:presLayoutVars>
      </dgm:prSet>
      <dgm:spPr/>
    </dgm:pt>
    <dgm:pt modelId="{14BA4E3A-D84B-4604-863D-2F6F1ABA547D}" type="pres">
      <dgm:prSet presAssocID="{5BED65F7-9366-46A8-9593-7B860435A740}" presName="hierRoot1" presStyleCnt="0">
        <dgm:presLayoutVars>
          <dgm:hierBranch val="init"/>
        </dgm:presLayoutVars>
      </dgm:prSet>
      <dgm:spPr/>
    </dgm:pt>
    <dgm:pt modelId="{BA467ABC-7108-4351-AF41-52602124221D}" type="pres">
      <dgm:prSet presAssocID="{5BED65F7-9366-46A8-9593-7B860435A740}" presName="rootComposite1" presStyleCnt="0"/>
      <dgm:spPr/>
    </dgm:pt>
    <dgm:pt modelId="{C18D2127-6601-4C07-86D8-334F9B323D5A}" type="pres">
      <dgm:prSet presAssocID="{5BED65F7-9366-46A8-9593-7B860435A740}" presName="rootText1" presStyleLbl="node0" presStyleIdx="0" presStyleCnt="1" custScaleX="223418">
        <dgm:presLayoutVars>
          <dgm:chPref val="3"/>
        </dgm:presLayoutVars>
      </dgm:prSet>
      <dgm:spPr/>
    </dgm:pt>
    <dgm:pt modelId="{A11BE2F9-E522-4D21-9CAD-5A29DAA0FD34}" type="pres">
      <dgm:prSet presAssocID="{5BED65F7-9366-46A8-9593-7B860435A740}" presName="rootConnector1" presStyleLbl="node1" presStyleIdx="0" presStyleCnt="0"/>
      <dgm:spPr/>
    </dgm:pt>
    <dgm:pt modelId="{63703AB7-3E16-483E-9104-D5A68E5A3F04}" type="pres">
      <dgm:prSet presAssocID="{5BED65F7-9366-46A8-9593-7B860435A740}" presName="hierChild2" presStyleCnt="0"/>
      <dgm:spPr/>
    </dgm:pt>
    <dgm:pt modelId="{2C9FB834-1316-4DEF-880F-D3CEDF5588A1}" type="pres">
      <dgm:prSet presAssocID="{C75DDD56-8A41-47E6-B875-E462C9310604}" presName="Name37" presStyleLbl="parChTrans1D2" presStyleIdx="0" presStyleCnt="2"/>
      <dgm:spPr/>
    </dgm:pt>
    <dgm:pt modelId="{69938BFA-9300-497E-84FE-2CF58837CEFE}" type="pres">
      <dgm:prSet presAssocID="{0D7E8C63-DF08-4C23-94D7-CA9AA8CEBC29}" presName="hierRoot2" presStyleCnt="0">
        <dgm:presLayoutVars>
          <dgm:hierBranch val="init"/>
        </dgm:presLayoutVars>
      </dgm:prSet>
      <dgm:spPr/>
    </dgm:pt>
    <dgm:pt modelId="{479B113D-D1E7-4162-B35E-E4CAC75E4384}" type="pres">
      <dgm:prSet presAssocID="{0D7E8C63-DF08-4C23-94D7-CA9AA8CEBC29}" presName="rootComposite" presStyleCnt="0"/>
      <dgm:spPr/>
    </dgm:pt>
    <dgm:pt modelId="{2D46C651-08B9-453B-84E9-B716714C8CA8}" type="pres">
      <dgm:prSet presAssocID="{0D7E8C63-DF08-4C23-94D7-CA9AA8CEBC29}" presName="rootText" presStyleLbl="node2" presStyleIdx="0" presStyleCnt="2" custScaleX="129413">
        <dgm:presLayoutVars>
          <dgm:chPref val="3"/>
        </dgm:presLayoutVars>
      </dgm:prSet>
      <dgm:spPr/>
    </dgm:pt>
    <dgm:pt modelId="{5B1D204A-AFF9-43AF-9F6E-3B98B4C1EFD9}" type="pres">
      <dgm:prSet presAssocID="{0D7E8C63-DF08-4C23-94D7-CA9AA8CEBC29}" presName="rootConnector" presStyleLbl="node2" presStyleIdx="0" presStyleCnt="2"/>
      <dgm:spPr/>
    </dgm:pt>
    <dgm:pt modelId="{6AAF96DC-13DA-4B6B-87A8-071738ACEBF0}" type="pres">
      <dgm:prSet presAssocID="{0D7E8C63-DF08-4C23-94D7-CA9AA8CEBC29}" presName="hierChild4" presStyleCnt="0"/>
      <dgm:spPr/>
    </dgm:pt>
    <dgm:pt modelId="{1481A2B8-0AAD-4CEB-8716-525950518ABC}" type="pres">
      <dgm:prSet presAssocID="{0D7E8C63-DF08-4C23-94D7-CA9AA8CEBC29}" presName="hierChild5" presStyleCnt="0"/>
      <dgm:spPr/>
    </dgm:pt>
    <dgm:pt modelId="{143B4CC2-7B3B-4472-ACD1-A8C6D8E01F46}" type="pres">
      <dgm:prSet presAssocID="{A85E30D1-4FA1-4C20-A581-09D3B862CBFC}" presName="Name37" presStyleLbl="parChTrans1D2" presStyleIdx="1" presStyleCnt="2"/>
      <dgm:spPr/>
    </dgm:pt>
    <dgm:pt modelId="{44B4CBF2-339D-4798-BA89-F8807CFFADCF}" type="pres">
      <dgm:prSet presAssocID="{F8DE38BF-4EB1-4E9E-9390-E9238FB613AB}" presName="hierRoot2" presStyleCnt="0">
        <dgm:presLayoutVars>
          <dgm:hierBranch val="init"/>
        </dgm:presLayoutVars>
      </dgm:prSet>
      <dgm:spPr/>
    </dgm:pt>
    <dgm:pt modelId="{4CEB771E-8A41-4999-85A7-D48A3D1B22E6}" type="pres">
      <dgm:prSet presAssocID="{F8DE38BF-4EB1-4E9E-9390-E9238FB613AB}" presName="rootComposite" presStyleCnt="0"/>
      <dgm:spPr/>
    </dgm:pt>
    <dgm:pt modelId="{C84EB160-9A11-4603-9BD1-6689E68C0527}" type="pres">
      <dgm:prSet presAssocID="{F8DE38BF-4EB1-4E9E-9390-E9238FB613AB}" presName="rootText" presStyleLbl="node2" presStyleIdx="1" presStyleCnt="2">
        <dgm:presLayoutVars>
          <dgm:chPref val="3"/>
        </dgm:presLayoutVars>
      </dgm:prSet>
      <dgm:spPr/>
    </dgm:pt>
    <dgm:pt modelId="{4ACB425C-D9F2-49D9-AD7F-580CF0FE9114}" type="pres">
      <dgm:prSet presAssocID="{F8DE38BF-4EB1-4E9E-9390-E9238FB613AB}" presName="rootConnector" presStyleLbl="node2" presStyleIdx="1" presStyleCnt="2"/>
      <dgm:spPr/>
    </dgm:pt>
    <dgm:pt modelId="{D8739618-97C3-4312-BEB7-F74B819994B0}" type="pres">
      <dgm:prSet presAssocID="{F8DE38BF-4EB1-4E9E-9390-E9238FB613AB}" presName="hierChild4" presStyleCnt="0"/>
      <dgm:spPr/>
    </dgm:pt>
    <dgm:pt modelId="{FFB446D8-7562-4D70-A9B1-93FB2A0D0878}" type="pres">
      <dgm:prSet presAssocID="{F8DE38BF-4EB1-4E9E-9390-E9238FB613AB}" presName="hierChild5" presStyleCnt="0"/>
      <dgm:spPr/>
    </dgm:pt>
    <dgm:pt modelId="{52D1DD37-2ED7-45B3-AEB8-136D23D66A48}" type="pres">
      <dgm:prSet presAssocID="{5BED65F7-9366-46A8-9593-7B860435A740}" presName="hierChild3" presStyleCnt="0"/>
      <dgm:spPr/>
    </dgm:pt>
  </dgm:ptLst>
  <dgm:cxnLst>
    <dgm:cxn modelId="{CB480C0A-1852-405B-8A7D-3222FFEC71AA}" type="presOf" srcId="{C75DDD56-8A41-47E6-B875-E462C9310604}" destId="{2C9FB834-1316-4DEF-880F-D3CEDF5588A1}" srcOrd="0" destOrd="0" presId="urn:microsoft.com/office/officeart/2005/8/layout/orgChart1"/>
    <dgm:cxn modelId="{75E22685-615B-4160-A4CB-A3C8D8FE2798}" srcId="{14086355-1632-4BEB-9CC5-069E38B0BD75}" destId="{5BED65F7-9366-46A8-9593-7B860435A740}" srcOrd="0" destOrd="0" parTransId="{9CD3B262-D6D9-45E3-AC18-7783D5279FEE}" sibTransId="{F8D6A788-6B3E-4937-B47F-605E606ECDF5}"/>
    <dgm:cxn modelId="{1DA1BF88-09A7-4E9F-A6A3-55DB55E4C957}" type="presOf" srcId="{F8DE38BF-4EB1-4E9E-9390-E9238FB613AB}" destId="{4ACB425C-D9F2-49D9-AD7F-580CF0FE9114}" srcOrd="1" destOrd="0" presId="urn:microsoft.com/office/officeart/2005/8/layout/orgChart1"/>
    <dgm:cxn modelId="{F089298E-09D1-4726-9653-597F8B3E2947}" type="presOf" srcId="{5BED65F7-9366-46A8-9593-7B860435A740}" destId="{C18D2127-6601-4C07-86D8-334F9B323D5A}" srcOrd="0" destOrd="0" presId="urn:microsoft.com/office/officeart/2005/8/layout/orgChart1"/>
    <dgm:cxn modelId="{C6386991-3E27-43A1-B11E-D04365838D74}" srcId="{5BED65F7-9366-46A8-9593-7B860435A740}" destId="{F8DE38BF-4EB1-4E9E-9390-E9238FB613AB}" srcOrd="1" destOrd="0" parTransId="{A85E30D1-4FA1-4C20-A581-09D3B862CBFC}" sibTransId="{C354B28E-9E43-414C-829B-990428120442}"/>
    <dgm:cxn modelId="{4BA21995-D54B-429B-8A83-D07FDFBBB25A}" type="presOf" srcId="{A85E30D1-4FA1-4C20-A581-09D3B862CBFC}" destId="{143B4CC2-7B3B-4472-ACD1-A8C6D8E01F46}" srcOrd="0" destOrd="0" presId="urn:microsoft.com/office/officeart/2005/8/layout/orgChart1"/>
    <dgm:cxn modelId="{84B827BA-96A8-4810-83E5-F85FAA6967D9}" srcId="{5BED65F7-9366-46A8-9593-7B860435A740}" destId="{0D7E8C63-DF08-4C23-94D7-CA9AA8CEBC29}" srcOrd="0" destOrd="0" parTransId="{C75DDD56-8A41-47E6-B875-E462C9310604}" sibTransId="{D8AF6E6C-6711-4A68-8E18-21D4B7A1D4AD}"/>
    <dgm:cxn modelId="{3E2FDBC7-24FA-497C-8642-18DB92E118CC}" type="presOf" srcId="{0D7E8C63-DF08-4C23-94D7-CA9AA8CEBC29}" destId="{2D46C651-08B9-453B-84E9-B716714C8CA8}" srcOrd="0" destOrd="0" presId="urn:microsoft.com/office/officeart/2005/8/layout/orgChart1"/>
    <dgm:cxn modelId="{FCCD2FD5-600C-4F13-9E66-0A3922D35B17}" type="presOf" srcId="{14086355-1632-4BEB-9CC5-069E38B0BD75}" destId="{6088C5DF-F6C2-4A62-8E1E-029C65D2D08C}" srcOrd="0" destOrd="0" presId="urn:microsoft.com/office/officeart/2005/8/layout/orgChart1"/>
    <dgm:cxn modelId="{C84145E7-C927-4C5B-898F-A9353E94FD67}" type="presOf" srcId="{F8DE38BF-4EB1-4E9E-9390-E9238FB613AB}" destId="{C84EB160-9A11-4603-9BD1-6689E68C0527}" srcOrd="0" destOrd="0" presId="urn:microsoft.com/office/officeart/2005/8/layout/orgChart1"/>
    <dgm:cxn modelId="{180C85E7-4025-4125-A7D6-1E6EA3C9C8DB}" type="presOf" srcId="{5BED65F7-9366-46A8-9593-7B860435A740}" destId="{A11BE2F9-E522-4D21-9CAD-5A29DAA0FD34}" srcOrd="1" destOrd="0" presId="urn:microsoft.com/office/officeart/2005/8/layout/orgChart1"/>
    <dgm:cxn modelId="{8308A0EF-198C-40AE-A8C8-A7BFA38CFCEA}" type="presOf" srcId="{0D7E8C63-DF08-4C23-94D7-CA9AA8CEBC29}" destId="{5B1D204A-AFF9-43AF-9F6E-3B98B4C1EFD9}" srcOrd="1" destOrd="0" presId="urn:microsoft.com/office/officeart/2005/8/layout/orgChart1"/>
    <dgm:cxn modelId="{B4205A66-9FB5-42EE-8466-C82C7BD0BD59}" type="presParOf" srcId="{6088C5DF-F6C2-4A62-8E1E-029C65D2D08C}" destId="{14BA4E3A-D84B-4604-863D-2F6F1ABA547D}" srcOrd="0" destOrd="0" presId="urn:microsoft.com/office/officeart/2005/8/layout/orgChart1"/>
    <dgm:cxn modelId="{D356B7EC-A959-401E-B3E2-BDE39F19505B}" type="presParOf" srcId="{14BA4E3A-D84B-4604-863D-2F6F1ABA547D}" destId="{BA467ABC-7108-4351-AF41-52602124221D}" srcOrd="0" destOrd="0" presId="urn:microsoft.com/office/officeart/2005/8/layout/orgChart1"/>
    <dgm:cxn modelId="{5B1A55CA-B47A-455D-96D0-8272BE3412D6}" type="presParOf" srcId="{BA467ABC-7108-4351-AF41-52602124221D}" destId="{C18D2127-6601-4C07-86D8-334F9B323D5A}" srcOrd="0" destOrd="0" presId="urn:microsoft.com/office/officeart/2005/8/layout/orgChart1"/>
    <dgm:cxn modelId="{A3F630DE-6716-4FB2-9222-CE69D45EDE21}" type="presParOf" srcId="{BA467ABC-7108-4351-AF41-52602124221D}" destId="{A11BE2F9-E522-4D21-9CAD-5A29DAA0FD34}" srcOrd="1" destOrd="0" presId="urn:microsoft.com/office/officeart/2005/8/layout/orgChart1"/>
    <dgm:cxn modelId="{6D8CD0E8-FCD3-4713-A09B-99C8BB203C12}" type="presParOf" srcId="{14BA4E3A-D84B-4604-863D-2F6F1ABA547D}" destId="{63703AB7-3E16-483E-9104-D5A68E5A3F04}" srcOrd="1" destOrd="0" presId="urn:microsoft.com/office/officeart/2005/8/layout/orgChart1"/>
    <dgm:cxn modelId="{50FB4849-04F8-4D3C-AB45-9FD6AA623AA2}" type="presParOf" srcId="{63703AB7-3E16-483E-9104-D5A68E5A3F04}" destId="{2C9FB834-1316-4DEF-880F-D3CEDF5588A1}" srcOrd="0" destOrd="0" presId="urn:microsoft.com/office/officeart/2005/8/layout/orgChart1"/>
    <dgm:cxn modelId="{C107C72A-08CB-4DFE-B9A0-8E97603EFC7C}" type="presParOf" srcId="{63703AB7-3E16-483E-9104-D5A68E5A3F04}" destId="{69938BFA-9300-497E-84FE-2CF58837CEFE}" srcOrd="1" destOrd="0" presId="urn:microsoft.com/office/officeart/2005/8/layout/orgChart1"/>
    <dgm:cxn modelId="{BBC8DBAE-2EC7-4FB7-A50C-EF3A290B36F0}" type="presParOf" srcId="{69938BFA-9300-497E-84FE-2CF58837CEFE}" destId="{479B113D-D1E7-4162-B35E-E4CAC75E4384}" srcOrd="0" destOrd="0" presId="urn:microsoft.com/office/officeart/2005/8/layout/orgChart1"/>
    <dgm:cxn modelId="{B3D3056D-641C-4647-8A68-8B2964BB5E04}" type="presParOf" srcId="{479B113D-D1E7-4162-B35E-E4CAC75E4384}" destId="{2D46C651-08B9-453B-84E9-B716714C8CA8}" srcOrd="0" destOrd="0" presId="urn:microsoft.com/office/officeart/2005/8/layout/orgChart1"/>
    <dgm:cxn modelId="{53A03C07-A768-467E-B053-55D912F7007D}" type="presParOf" srcId="{479B113D-D1E7-4162-B35E-E4CAC75E4384}" destId="{5B1D204A-AFF9-43AF-9F6E-3B98B4C1EFD9}" srcOrd="1" destOrd="0" presId="urn:microsoft.com/office/officeart/2005/8/layout/orgChart1"/>
    <dgm:cxn modelId="{E829D976-583C-40CA-A3B5-3E7966157B37}" type="presParOf" srcId="{69938BFA-9300-497E-84FE-2CF58837CEFE}" destId="{6AAF96DC-13DA-4B6B-87A8-071738ACEBF0}" srcOrd="1" destOrd="0" presId="urn:microsoft.com/office/officeart/2005/8/layout/orgChart1"/>
    <dgm:cxn modelId="{DF3D35E4-4884-404A-B572-87079A42F0A6}" type="presParOf" srcId="{69938BFA-9300-497E-84FE-2CF58837CEFE}" destId="{1481A2B8-0AAD-4CEB-8716-525950518ABC}" srcOrd="2" destOrd="0" presId="urn:microsoft.com/office/officeart/2005/8/layout/orgChart1"/>
    <dgm:cxn modelId="{DA53A157-72EC-45BC-9F84-7DCFAA7A5098}" type="presParOf" srcId="{63703AB7-3E16-483E-9104-D5A68E5A3F04}" destId="{143B4CC2-7B3B-4472-ACD1-A8C6D8E01F46}" srcOrd="2" destOrd="0" presId="urn:microsoft.com/office/officeart/2005/8/layout/orgChart1"/>
    <dgm:cxn modelId="{A5580217-33C2-41E9-8F6E-F30FA1A46DF9}" type="presParOf" srcId="{63703AB7-3E16-483E-9104-D5A68E5A3F04}" destId="{44B4CBF2-339D-4798-BA89-F8807CFFADCF}" srcOrd="3" destOrd="0" presId="urn:microsoft.com/office/officeart/2005/8/layout/orgChart1"/>
    <dgm:cxn modelId="{5F3BB9E0-2D4C-4EA1-B853-4CE5067DE0B4}" type="presParOf" srcId="{44B4CBF2-339D-4798-BA89-F8807CFFADCF}" destId="{4CEB771E-8A41-4999-85A7-D48A3D1B22E6}" srcOrd="0" destOrd="0" presId="urn:microsoft.com/office/officeart/2005/8/layout/orgChart1"/>
    <dgm:cxn modelId="{405F0280-4C78-45A2-89B3-691D2503E27F}" type="presParOf" srcId="{4CEB771E-8A41-4999-85A7-D48A3D1B22E6}" destId="{C84EB160-9A11-4603-9BD1-6689E68C0527}" srcOrd="0" destOrd="0" presId="urn:microsoft.com/office/officeart/2005/8/layout/orgChart1"/>
    <dgm:cxn modelId="{FF66E17D-19F2-4F04-92AF-5F0D1710A004}" type="presParOf" srcId="{4CEB771E-8A41-4999-85A7-D48A3D1B22E6}" destId="{4ACB425C-D9F2-49D9-AD7F-580CF0FE9114}" srcOrd="1" destOrd="0" presId="urn:microsoft.com/office/officeart/2005/8/layout/orgChart1"/>
    <dgm:cxn modelId="{AAB5AB96-C98C-4779-B404-14E698AF2EC2}" type="presParOf" srcId="{44B4CBF2-339D-4798-BA89-F8807CFFADCF}" destId="{D8739618-97C3-4312-BEB7-F74B819994B0}" srcOrd="1" destOrd="0" presId="urn:microsoft.com/office/officeart/2005/8/layout/orgChart1"/>
    <dgm:cxn modelId="{CD780AAA-F171-4A02-A4B4-924EA1B12414}" type="presParOf" srcId="{44B4CBF2-339D-4798-BA89-F8807CFFADCF}" destId="{FFB446D8-7562-4D70-A9B1-93FB2A0D0878}" srcOrd="2" destOrd="0" presId="urn:microsoft.com/office/officeart/2005/8/layout/orgChart1"/>
    <dgm:cxn modelId="{D3966BE3-B69B-4B19-82DA-169C93729A77}" type="presParOf" srcId="{14BA4E3A-D84B-4604-863D-2F6F1ABA547D}" destId="{52D1DD37-2ED7-45B3-AEB8-136D23D66A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0B519-DA79-4D09-9712-9B83FAE0DDDC}"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pPr rtl="1"/>
          <a:endParaRPr lang="ar-SA"/>
        </a:p>
      </dgm:t>
    </dgm:pt>
    <dgm:pt modelId="{5D8689C9-365A-4B19-934D-6E455670C7D2}">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SA" sz="2400" dirty="0"/>
            <a:t>جمع أبي بكر للقرآن يختلف عن جمع عثمان في الباعث والكيفية أما </a:t>
          </a:r>
          <a:r>
            <a:rPr lang="ar-SA" sz="3200" b="1" dirty="0"/>
            <a:t>جمع عثمان </a:t>
          </a:r>
          <a:r>
            <a:rPr lang="ar-SA" sz="2400" dirty="0"/>
            <a:t>فكان:</a:t>
          </a:r>
        </a:p>
      </dgm:t>
    </dgm:pt>
    <dgm:pt modelId="{3E3B486E-68E4-4140-AD75-5C2B9B6FDFC9}" type="parTrans" cxnId="{89CA18EF-BE94-49D7-B729-75B6BBFA7F6D}">
      <dgm:prSet/>
      <dgm:spPr/>
      <dgm:t>
        <a:bodyPr/>
        <a:lstStyle/>
        <a:p>
          <a:pPr rtl="1"/>
          <a:endParaRPr lang="ar-SA"/>
        </a:p>
      </dgm:t>
    </dgm:pt>
    <dgm:pt modelId="{8479146E-8F24-4CE8-8F4E-04224AF96080}" type="sibTrans" cxnId="{89CA18EF-BE94-49D7-B729-75B6BBFA7F6D}">
      <dgm:prSet/>
      <dgm:spPr/>
      <dgm:t>
        <a:bodyPr/>
        <a:lstStyle/>
        <a:p>
          <a:pPr rtl="1"/>
          <a:endParaRPr lang="ar-SA"/>
        </a:p>
      </dgm:t>
    </dgm:pt>
    <dgm:pt modelId="{D4031A60-9A9E-4829-8ED5-34F92EDFA2E9}">
      <dgm:prSet phldrT="[نص]" custT="1"/>
      <dgm:spPr/>
      <dgm:t>
        <a:bodyPr/>
        <a:lstStyle/>
        <a:p>
          <a:pPr rtl="1"/>
          <a:r>
            <a:rPr lang="ar-SA" sz="2400" dirty="0"/>
            <a:t>جمع عثمان للقرآن كان نسخًا له على حرف واحد من الحروف السبعة، حتى يجمع المسلمين على مصحف واحد. وحرف واحد يقرءون به دون ما عداه من الأحرف الستة الأخرى.</a:t>
          </a:r>
        </a:p>
      </dgm:t>
    </dgm:pt>
    <dgm:pt modelId="{78E84CA1-6929-4B83-A314-0FED4B14600A}" type="parTrans" cxnId="{F5E50B41-B60E-4FFA-868A-ED584332B348}">
      <dgm:prSet/>
      <dgm:spPr/>
      <dgm:t>
        <a:bodyPr/>
        <a:lstStyle/>
        <a:p>
          <a:pPr rtl="1"/>
          <a:endParaRPr lang="ar-SA"/>
        </a:p>
      </dgm:t>
    </dgm:pt>
    <dgm:pt modelId="{C4F281A2-A551-4ED7-A2B9-7EA28BE788E2}" type="sibTrans" cxnId="{F5E50B41-B60E-4FFA-868A-ED584332B348}">
      <dgm:prSet/>
      <dgm:spPr/>
      <dgm:t>
        <a:bodyPr/>
        <a:lstStyle/>
        <a:p>
          <a:pPr rtl="1"/>
          <a:endParaRPr lang="ar-SA"/>
        </a:p>
      </dgm:t>
    </dgm:pt>
    <dgm:pt modelId="{BC7BC5C8-5206-409B-965D-F329A598C7CC}">
      <dgm:prSet phldrT="[نص]" custT="1"/>
      <dgm:spPr/>
      <dgm:t>
        <a:bodyPr/>
        <a:lstStyle/>
        <a:p>
          <a:pPr rtl="1"/>
          <a:r>
            <a:rPr lang="ar-SA" sz="2400" dirty="0"/>
            <a:t>الباعث لدى عثمان -رضي الله عنه- كثرة الاختلاف في وجوه القراءة.</a:t>
          </a:r>
        </a:p>
      </dgm:t>
    </dgm:pt>
    <dgm:pt modelId="{8348554A-79C9-46D5-8DD1-558632E7CCBE}" type="parTrans" cxnId="{F46FAF52-4C1F-4AA9-AF92-2D79B4B1D96D}">
      <dgm:prSet/>
      <dgm:spPr/>
      <dgm:t>
        <a:bodyPr/>
        <a:lstStyle/>
        <a:p>
          <a:pPr rtl="1"/>
          <a:endParaRPr lang="ar-SA"/>
        </a:p>
      </dgm:t>
    </dgm:pt>
    <dgm:pt modelId="{ED40521A-3C15-4107-8052-D45FB62863DC}" type="sibTrans" cxnId="{F46FAF52-4C1F-4AA9-AF92-2D79B4B1D96D}">
      <dgm:prSet/>
      <dgm:spPr/>
      <dgm:t>
        <a:bodyPr/>
        <a:lstStyle/>
        <a:p>
          <a:pPr rtl="1"/>
          <a:endParaRPr lang="ar-SA"/>
        </a:p>
      </dgm:t>
    </dgm:pt>
    <dgm:pt modelId="{D00E7FF2-5F33-445C-81FF-446B3B538A37}" type="pres">
      <dgm:prSet presAssocID="{9D90B519-DA79-4D09-9712-9B83FAE0DDDC}" presName="hierChild1" presStyleCnt="0">
        <dgm:presLayoutVars>
          <dgm:orgChart val="1"/>
          <dgm:chPref val="1"/>
          <dgm:dir/>
          <dgm:animOne val="branch"/>
          <dgm:animLvl val="lvl"/>
          <dgm:resizeHandles/>
        </dgm:presLayoutVars>
      </dgm:prSet>
      <dgm:spPr/>
    </dgm:pt>
    <dgm:pt modelId="{2AB363F5-7A49-4BE0-84A1-CB2B915CD6CF}" type="pres">
      <dgm:prSet presAssocID="{5D8689C9-365A-4B19-934D-6E455670C7D2}" presName="hierRoot1" presStyleCnt="0">
        <dgm:presLayoutVars>
          <dgm:hierBranch val="init"/>
        </dgm:presLayoutVars>
      </dgm:prSet>
      <dgm:spPr/>
    </dgm:pt>
    <dgm:pt modelId="{C0B7CFBE-4610-4DBE-BEE4-A6F57924E02B}" type="pres">
      <dgm:prSet presAssocID="{5D8689C9-365A-4B19-934D-6E455670C7D2}" presName="rootComposite1" presStyleCnt="0"/>
      <dgm:spPr/>
    </dgm:pt>
    <dgm:pt modelId="{B54EDAA7-6E81-4B5D-873C-E5E062429CE5}" type="pres">
      <dgm:prSet presAssocID="{5D8689C9-365A-4B19-934D-6E455670C7D2}" presName="rootText1" presStyleLbl="node0" presStyleIdx="0" presStyleCnt="1" custScaleX="228302">
        <dgm:presLayoutVars>
          <dgm:chPref val="3"/>
        </dgm:presLayoutVars>
      </dgm:prSet>
      <dgm:spPr/>
    </dgm:pt>
    <dgm:pt modelId="{F1887DAA-7417-496E-A7ED-F0CF55C50EF4}" type="pres">
      <dgm:prSet presAssocID="{5D8689C9-365A-4B19-934D-6E455670C7D2}" presName="rootConnector1" presStyleLbl="node1" presStyleIdx="0" presStyleCnt="0"/>
      <dgm:spPr/>
    </dgm:pt>
    <dgm:pt modelId="{717AA1A7-591F-4E5B-AE22-55D694464676}" type="pres">
      <dgm:prSet presAssocID="{5D8689C9-365A-4B19-934D-6E455670C7D2}" presName="hierChild2" presStyleCnt="0"/>
      <dgm:spPr/>
    </dgm:pt>
    <dgm:pt modelId="{A083AFCF-F23E-4B8F-8F73-C996FE06C67B}" type="pres">
      <dgm:prSet presAssocID="{78E84CA1-6929-4B83-A314-0FED4B14600A}" presName="Name37" presStyleLbl="parChTrans1D2" presStyleIdx="0" presStyleCnt="2"/>
      <dgm:spPr/>
    </dgm:pt>
    <dgm:pt modelId="{87A1A499-698D-47A6-B06D-4FD24A27F6BD}" type="pres">
      <dgm:prSet presAssocID="{D4031A60-9A9E-4829-8ED5-34F92EDFA2E9}" presName="hierRoot2" presStyleCnt="0">
        <dgm:presLayoutVars>
          <dgm:hierBranch val="init"/>
        </dgm:presLayoutVars>
      </dgm:prSet>
      <dgm:spPr/>
    </dgm:pt>
    <dgm:pt modelId="{D4DA0792-AAD7-430A-8CD4-9DDEFCB1F532}" type="pres">
      <dgm:prSet presAssocID="{D4031A60-9A9E-4829-8ED5-34F92EDFA2E9}" presName="rootComposite" presStyleCnt="0"/>
      <dgm:spPr/>
    </dgm:pt>
    <dgm:pt modelId="{BBAD796A-2290-4875-AA6C-E509EDC085DA}" type="pres">
      <dgm:prSet presAssocID="{D4031A60-9A9E-4829-8ED5-34F92EDFA2E9}" presName="rootText" presStyleLbl="node2" presStyleIdx="0" presStyleCnt="2" custScaleX="131135">
        <dgm:presLayoutVars>
          <dgm:chPref val="3"/>
        </dgm:presLayoutVars>
      </dgm:prSet>
      <dgm:spPr/>
    </dgm:pt>
    <dgm:pt modelId="{8B7C323F-84E5-4FCB-A1D4-58915D8B9F18}" type="pres">
      <dgm:prSet presAssocID="{D4031A60-9A9E-4829-8ED5-34F92EDFA2E9}" presName="rootConnector" presStyleLbl="node2" presStyleIdx="0" presStyleCnt="2"/>
      <dgm:spPr/>
    </dgm:pt>
    <dgm:pt modelId="{DA15E512-7C46-4EFE-8B12-3CAF5EB57A0D}" type="pres">
      <dgm:prSet presAssocID="{D4031A60-9A9E-4829-8ED5-34F92EDFA2E9}" presName="hierChild4" presStyleCnt="0"/>
      <dgm:spPr/>
    </dgm:pt>
    <dgm:pt modelId="{1DEB2281-99EF-4E1E-80A6-5287ED86B243}" type="pres">
      <dgm:prSet presAssocID="{D4031A60-9A9E-4829-8ED5-34F92EDFA2E9}" presName="hierChild5" presStyleCnt="0"/>
      <dgm:spPr/>
    </dgm:pt>
    <dgm:pt modelId="{4EA13930-007D-4006-AA6C-E0994D5B4BD9}" type="pres">
      <dgm:prSet presAssocID="{8348554A-79C9-46D5-8DD1-558632E7CCBE}" presName="Name37" presStyleLbl="parChTrans1D2" presStyleIdx="1" presStyleCnt="2"/>
      <dgm:spPr/>
    </dgm:pt>
    <dgm:pt modelId="{5E7BC17D-8B59-4C7E-85D9-EC83045A28C9}" type="pres">
      <dgm:prSet presAssocID="{BC7BC5C8-5206-409B-965D-F329A598C7CC}" presName="hierRoot2" presStyleCnt="0">
        <dgm:presLayoutVars>
          <dgm:hierBranch val="init"/>
        </dgm:presLayoutVars>
      </dgm:prSet>
      <dgm:spPr/>
    </dgm:pt>
    <dgm:pt modelId="{A612F4AD-C293-4843-9758-0A272856208A}" type="pres">
      <dgm:prSet presAssocID="{BC7BC5C8-5206-409B-965D-F329A598C7CC}" presName="rootComposite" presStyleCnt="0"/>
      <dgm:spPr/>
    </dgm:pt>
    <dgm:pt modelId="{02CC5C3D-3A5A-4082-BA8D-C93CA6F63E0C}" type="pres">
      <dgm:prSet presAssocID="{BC7BC5C8-5206-409B-965D-F329A598C7CC}" presName="rootText" presStyleLbl="node2" presStyleIdx="1" presStyleCnt="2">
        <dgm:presLayoutVars>
          <dgm:chPref val="3"/>
        </dgm:presLayoutVars>
      </dgm:prSet>
      <dgm:spPr/>
    </dgm:pt>
    <dgm:pt modelId="{F7B89DEC-B320-4128-B85F-5AE4A34742D8}" type="pres">
      <dgm:prSet presAssocID="{BC7BC5C8-5206-409B-965D-F329A598C7CC}" presName="rootConnector" presStyleLbl="node2" presStyleIdx="1" presStyleCnt="2"/>
      <dgm:spPr/>
    </dgm:pt>
    <dgm:pt modelId="{75892926-973C-4D84-8A88-60AC8ABC8AD5}" type="pres">
      <dgm:prSet presAssocID="{BC7BC5C8-5206-409B-965D-F329A598C7CC}" presName="hierChild4" presStyleCnt="0"/>
      <dgm:spPr/>
    </dgm:pt>
    <dgm:pt modelId="{5E9A52C8-F644-47FD-8E06-A1DAC61C424F}" type="pres">
      <dgm:prSet presAssocID="{BC7BC5C8-5206-409B-965D-F329A598C7CC}" presName="hierChild5" presStyleCnt="0"/>
      <dgm:spPr/>
    </dgm:pt>
    <dgm:pt modelId="{1094D348-DB8A-45AE-8308-7DA20376B067}" type="pres">
      <dgm:prSet presAssocID="{5D8689C9-365A-4B19-934D-6E455670C7D2}" presName="hierChild3" presStyleCnt="0"/>
      <dgm:spPr/>
    </dgm:pt>
  </dgm:ptLst>
  <dgm:cxnLst>
    <dgm:cxn modelId="{DBCBE737-BDDF-448C-B0F2-637B6D3551C4}" type="presOf" srcId="{78E84CA1-6929-4B83-A314-0FED4B14600A}" destId="{A083AFCF-F23E-4B8F-8F73-C996FE06C67B}" srcOrd="0" destOrd="0" presId="urn:microsoft.com/office/officeart/2005/8/layout/orgChart1"/>
    <dgm:cxn modelId="{F5E50B41-B60E-4FFA-868A-ED584332B348}" srcId="{5D8689C9-365A-4B19-934D-6E455670C7D2}" destId="{D4031A60-9A9E-4829-8ED5-34F92EDFA2E9}" srcOrd="0" destOrd="0" parTransId="{78E84CA1-6929-4B83-A314-0FED4B14600A}" sibTransId="{C4F281A2-A551-4ED7-A2B9-7EA28BE788E2}"/>
    <dgm:cxn modelId="{F46FAF52-4C1F-4AA9-AF92-2D79B4B1D96D}" srcId="{5D8689C9-365A-4B19-934D-6E455670C7D2}" destId="{BC7BC5C8-5206-409B-965D-F329A598C7CC}" srcOrd="1" destOrd="0" parTransId="{8348554A-79C9-46D5-8DD1-558632E7CCBE}" sibTransId="{ED40521A-3C15-4107-8052-D45FB62863DC}"/>
    <dgm:cxn modelId="{51A04F80-995F-40A8-AAD4-93C668AC2096}" type="presOf" srcId="{BC7BC5C8-5206-409B-965D-F329A598C7CC}" destId="{02CC5C3D-3A5A-4082-BA8D-C93CA6F63E0C}" srcOrd="0" destOrd="0" presId="urn:microsoft.com/office/officeart/2005/8/layout/orgChart1"/>
    <dgm:cxn modelId="{7CFF6C86-5425-45AA-93F4-5840B70EECEB}" type="presOf" srcId="{D4031A60-9A9E-4829-8ED5-34F92EDFA2E9}" destId="{BBAD796A-2290-4875-AA6C-E509EDC085DA}" srcOrd="0" destOrd="0" presId="urn:microsoft.com/office/officeart/2005/8/layout/orgChart1"/>
    <dgm:cxn modelId="{0EA57695-C95A-4CDC-ACD7-D5E491DA11FD}" type="presOf" srcId="{9D90B519-DA79-4D09-9712-9B83FAE0DDDC}" destId="{D00E7FF2-5F33-445C-81FF-446B3B538A37}" srcOrd="0" destOrd="0" presId="urn:microsoft.com/office/officeart/2005/8/layout/orgChart1"/>
    <dgm:cxn modelId="{8A569AB1-758E-4C7C-9E23-93EC1E0B27C3}" type="presOf" srcId="{D4031A60-9A9E-4829-8ED5-34F92EDFA2E9}" destId="{8B7C323F-84E5-4FCB-A1D4-58915D8B9F18}" srcOrd="1" destOrd="0" presId="urn:microsoft.com/office/officeart/2005/8/layout/orgChart1"/>
    <dgm:cxn modelId="{2E83DCB3-7BDF-463E-8E2A-2AFBD2501F6F}" type="presOf" srcId="{5D8689C9-365A-4B19-934D-6E455670C7D2}" destId="{B54EDAA7-6E81-4B5D-873C-E5E062429CE5}" srcOrd="0" destOrd="0" presId="urn:microsoft.com/office/officeart/2005/8/layout/orgChart1"/>
    <dgm:cxn modelId="{24473CD9-64F2-495C-8456-8F9575E60AD3}" type="presOf" srcId="{BC7BC5C8-5206-409B-965D-F329A598C7CC}" destId="{F7B89DEC-B320-4128-B85F-5AE4A34742D8}" srcOrd="1" destOrd="0" presId="urn:microsoft.com/office/officeart/2005/8/layout/orgChart1"/>
    <dgm:cxn modelId="{7EB606E4-D6E6-4FF9-9F75-0720B22BB21C}" type="presOf" srcId="{8348554A-79C9-46D5-8DD1-558632E7CCBE}" destId="{4EA13930-007D-4006-AA6C-E0994D5B4BD9}" srcOrd="0" destOrd="0" presId="urn:microsoft.com/office/officeart/2005/8/layout/orgChart1"/>
    <dgm:cxn modelId="{F9AEA1EB-5F80-428D-B740-B4489F7DCEF9}" type="presOf" srcId="{5D8689C9-365A-4B19-934D-6E455670C7D2}" destId="{F1887DAA-7417-496E-A7ED-F0CF55C50EF4}" srcOrd="1" destOrd="0" presId="urn:microsoft.com/office/officeart/2005/8/layout/orgChart1"/>
    <dgm:cxn modelId="{89CA18EF-BE94-49D7-B729-75B6BBFA7F6D}" srcId="{9D90B519-DA79-4D09-9712-9B83FAE0DDDC}" destId="{5D8689C9-365A-4B19-934D-6E455670C7D2}" srcOrd="0" destOrd="0" parTransId="{3E3B486E-68E4-4140-AD75-5C2B9B6FDFC9}" sibTransId="{8479146E-8F24-4CE8-8F4E-04224AF96080}"/>
    <dgm:cxn modelId="{EF1C2B11-3390-4CA3-A862-4204F34E4B5B}" type="presParOf" srcId="{D00E7FF2-5F33-445C-81FF-446B3B538A37}" destId="{2AB363F5-7A49-4BE0-84A1-CB2B915CD6CF}" srcOrd="0" destOrd="0" presId="urn:microsoft.com/office/officeart/2005/8/layout/orgChart1"/>
    <dgm:cxn modelId="{3188754E-B9B7-4B06-923C-4ADEF33EF8F1}" type="presParOf" srcId="{2AB363F5-7A49-4BE0-84A1-CB2B915CD6CF}" destId="{C0B7CFBE-4610-4DBE-BEE4-A6F57924E02B}" srcOrd="0" destOrd="0" presId="urn:microsoft.com/office/officeart/2005/8/layout/orgChart1"/>
    <dgm:cxn modelId="{72D4C3D7-A454-4627-98F0-4BB3F89BFB61}" type="presParOf" srcId="{C0B7CFBE-4610-4DBE-BEE4-A6F57924E02B}" destId="{B54EDAA7-6E81-4B5D-873C-E5E062429CE5}" srcOrd="0" destOrd="0" presId="urn:microsoft.com/office/officeart/2005/8/layout/orgChart1"/>
    <dgm:cxn modelId="{BA91213D-89A2-43C9-962B-866354B9D11F}" type="presParOf" srcId="{C0B7CFBE-4610-4DBE-BEE4-A6F57924E02B}" destId="{F1887DAA-7417-496E-A7ED-F0CF55C50EF4}" srcOrd="1" destOrd="0" presId="urn:microsoft.com/office/officeart/2005/8/layout/orgChart1"/>
    <dgm:cxn modelId="{055635BF-B719-4138-9591-8280FACAB06A}" type="presParOf" srcId="{2AB363F5-7A49-4BE0-84A1-CB2B915CD6CF}" destId="{717AA1A7-591F-4E5B-AE22-55D694464676}" srcOrd="1" destOrd="0" presId="urn:microsoft.com/office/officeart/2005/8/layout/orgChart1"/>
    <dgm:cxn modelId="{32154D71-9C61-460F-B4D9-E06E35E0A19D}" type="presParOf" srcId="{717AA1A7-591F-4E5B-AE22-55D694464676}" destId="{A083AFCF-F23E-4B8F-8F73-C996FE06C67B}" srcOrd="0" destOrd="0" presId="urn:microsoft.com/office/officeart/2005/8/layout/orgChart1"/>
    <dgm:cxn modelId="{54A915B1-7A3E-4E22-A9CF-72B70392424E}" type="presParOf" srcId="{717AA1A7-591F-4E5B-AE22-55D694464676}" destId="{87A1A499-698D-47A6-B06D-4FD24A27F6BD}" srcOrd="1" destOrd="0" presId="urn:microsoft.com/office/officeart/2005/8/layout/orgChart1"/>
    <dgm:cxn modelId="{CE179AC4-9E3C-4C79-A8AF-F22954643871}" type="presParOf" srcId="{87A1A499-698D-47A6-B06D-4FD24A27F6BD}" destId="{D4DA0792-AAD7-430A-8CD4-9DDEFCB1F532}" srcOrd="0" destOrd="0" presId="urn:microsoft.com/office/officeart/2005/8/layout/orgChart1"/>
    <dgm:cxn modelId="{C1D21090-3828-4D35-B4C4-5F8E1B487EE9}" type="presParOf" srcId="{D4DA0792-AAD7-430A-8CD4-9DDEFCB1F532}" destId="{BBAD796A-2290-4875-AA6C-E509EDC085DA}" srcOrd="0" destOrd="0" presId="urn:microsoft.com/office/officeart/2005/8/layout/orgChart1"/>
    <dgm:cxn modelId="{0E623810-9737-4D06-8167-5406DBD50D0E}" type="presParOf" srcId="{D4DA0792-AAD7-430A-8CD4-9DDEFCB1F532}" destId="{8B7C323F-84E5-4FCB-A1D4-58915D8B9F18}" srcOrd="1" destOrd="0" presId="urn:microsoft.com/office/officeart/2005/8/layout/orgChart1"/>
    <dgm:cxn modelId="{12D7A8CD-2070-4B06-9693-A863DDFA3285}" type="presParOf" srcId="{87A1A499-698D-47A6-B06D-4FD24A27F6BD}" destId="{DA15E512-7C46-4EFE-8B12-3CAF5EB57A0D}" srcOrd="1" destOrd="0" presId="urn:microsoft.com/office/officeart/2005/8/layout/orgChart1"/>
    <dgm:cxn modelId="{2A16D04F-CFDB-4B5C-A121-81398CB33060}" type="presParOf" srcId="{87A1A499-698D-47A6-B06D-4FD24A27F6BD}" destId="{1DEB2281-99EF-4E1E-80A6-5287ED86B243}" srcOrd="2" destOrd="0" presId="urn:microsoft.com/office/officeart/2005/8/layout/orgChart1"/>
    <dgm:cxn modelId="{366F10C6-4F8F-4A08-B03F-7826224F5C77}" type="presParOf" srcId="{717AA1A7-591F-4E5B-AE22-55D694464676}" destId="{4EA13930-007D-4006-AA6C-E0994D5B4BD9}" srcOrd="2" destOrd="0" presId="urn:microsoft.com/office/officeart/2005/8/layout/orgChart1"/>
    <dgm:cxn modelId="{AC8E10DA-2E5C-49B2-AD6F-7A5EF46C706F}" type="presParOf" srcId="{717AA1A7-591F-4E5B-AE22-55D694464676}" destId="{5E7BC17D-8B59-4C7E-85D9-EC83045A28C9}" srcOrd="3" destOrd="0" presId="urn:microsoft.com/office/officeart/2005/8/layout/orgChart1"/>
    <dgm:cxn modelId="{91F96C39-23B7-4942-A1D0-7514CCD8EDBF}" type="presParOf" srcId="{5E7BC17D-8B59-4C7E-85D9-EC83045A28C9}" destId="{A612F4AD-C293-4843-9758-0A272856208A}" srcOrd="0" destOrd="0" presId="urn:microsoft.com/office/officeart/2005/8/layout/orgChart1"/>
    <dgm:cxn modelId="{BEF34BA1-5138-421C-A974-C81FCC6E310C}" type="presParOf" srcId="{A612F4AD-C293-4843-9758-0A272856208A}" destId="{02CC5C3D-3A5A-4082-BA8D-C93CA6F63E0C}" srcOrd="0" destOrd="0" presId="urn:microsoft.com/office/officeart/2005/8/layout/orgChart1"/>
    <dgm:cxn modelId="{6FDF9CE3-877E-411B-94CD-12D76EA1370C}" type="presParOf" srcId="{A612F4AD-C293-4843-9758-0A272856208A}" destId="{F7B89DEC-B320-4128-B85F-5AE4A34742D8}" srcOrd="1" destOrd="0" presId="urn:microsoft.com/office/officeart/2005/8/layout/orgChart1"/>
    <dgm:cxn modelId="{A1706DB9-A608-41DC-9F64-E1D26F88FD33}" type="presParOf" srcId="{5E7BC17D-8B59-4C7E-85D9-EC83045A28C9}" destId="{75892926-973C-4D84-8A88-60AC8ABC8AD5}" srcOrd="1" destOrd="0" presId="urn:microsoft.com/office/officeart/2005/8/layout/orgChart1"/>
    <dgm:cxn modelId="{08208394-4574-42D8-B57D-85E68EEF8FB2}" type="presParOf" srcId="{5E7BC17D-8B59-4C7E-85D9-EC83045A28C9}" destId="{5E9A52C8-F644-47FD-8E06-A1DAC61C424F}" srcOrd="2" destOrd="0" presId="urn:microsoft.com/office/officeart/2005/8/layout/orgChart1"/>
    <dgm:cxn modelId="{213C795A-5E80-471E-B1E2-1AB2A2D69CFA}" type="presParOf" srcId="{2AB363F5-7A49-4BE0-84A1-CB2B915CD6CF}" destId="{1094D348-DB8A-45AE-8308-7DA20376B0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97F3AB-6814-4D35-B902-2C1225F52E10}"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pPr rtl="1"/>
          <a:endParaRPr lang="ar-SA"/>
        </a:p>
      </dgm:t>
    </dgm:pt>
    <dgm:pt modelId="{4DBF9DED-DEEE-45BF-A188-11856FD482A9}">
      <dgm:prSet phldrT="[نص]" custT="1"/>
      <dgm:spPr/>
      <dgm:t>
        <a:bodyPr/>
        <a:lstStyle/>
        <a:p>
          <a:pPr rtl="1"/>
          <a:r>
            <a:rPr lang="ar-SA" sz="2800" dirty="0">
              <a:solidFill>
                <a:schemeClr val="accent1"/>
              </a:solidFill>
            </a:rPr>
            <a:t>اختلف العلماء في عدد المصاحف التي أرسل بها عثمان إلى الآفاق فقيل:</a:t>
          </a:r>
        </a:p>
      </dgm:t>
    </dgm:pt>
    <dgm:pt modelId="{1270ECE7-A481-4239-B803-231AA95DD36C}" type="parTrans" cxnId="{71E2FE5F-A6C4-4357-9D6E-CBAEFF03D43B}">
      <dgm:prSet/>
      <dgm:spPr/>
      <dgm:t>
        <a:bodyPr/>
        <a:lstStyle/>
        <a:p>
          <a:pPr rtl="1"/>
          <a:endParaRPr lang="ar-SA"/>
        </a:p>
      </dgm:t>
    </dgm:pt>
    <dgm:pt modelId="{47AA0D85-BB80-4E61-9C87-BB439832E7D3}" type="sibTrans" cxnId="{71E2FE5F-A6C4-4357-9D6E-CBAEFF03D43B}">
      <dgm:prSet/>
      <dgm:spPr/>
      <dgm:t>
        <a:bodyPr/>
        <a:lstStyle/>
        <a:p>
          <a:pPr rtl="1"/>
          <a:endParaRPr lang="ar-SA"/>
        </a:p>
      </dgm:t>
    </dgm:pt>
    <dgm:pt modelId="{E585A5D7-7222-4B36-9D65-C0E98CF5E367}">
      <dgm:prSet phldrT="[نص]"/>
      <dgm:spPr/>
      <dgm:t>
        <a:bodyPr/>
        <a:lstStyle/>
        <a:p>
          <a:pPr rtl="1"/>
          <a:r>
            <a:rPr lang="ar-SA" dirty="0"/>
            <a:t>جـ-  كان عددها خمسة، وذهب السيوطي إلى أن هذا هو المشهور.</a:t>
          </a:r>
        </a:p>
      </dgm:t>
    </dgm:pt>
    <dgm:pt modelId="{BD98B035-5B35-4D46-BA47-8C078F7670F3}" type="parTrans" cxnId="{343116D6-C583-4CBB-BCCD-6FF7E29E1622}">
      <dgm:prSet/>
      <dgm:spPr/>
      <dgm:t>
        <a:bodyPr/>
        <a:lstStyle/>
        <a:p>
          <a:pPr rtl="1"/>
          <a:endParaRPr lang="ar-SA"/>
        </a:p>
      </dgm:t>
    </dgm:pt>
    <dgm:pt modelId="{A2A8F7CC-D7E0-44D3-A5AE-61E3EE714E7D}" type="sibTrans" cxnId="{343116D6-C583-4CBB-BCCD-6FF7E29E1622}">
      <dgm:prSet/>
      <dgm:spPr/>
      <dgm:t>
        <a:bodyPr/>
        <a:lstStyle/>
        <a:p>
          <a:pPr rtl="1"/>
          <a:endParaRPr lang="ar-SA"/>
        </a:p>
      </dgm:t>
    </dgm:pt>
    <dgm:pt modelId="{9A70E2EB-7FFC-415E-8D85-8CEC0069D8DF}">
      <dgm:prSet phldrT="[نص]"/>
      <dgm:spPr/>
      <dgm:t>
        <a:bodyPr/>
        <a:lstStyle/>
        <a:p>
          <a:pPr rtl="1"/>
          <a:r>
            <a:rPr lang="ar-SA" dirty="0"/>
            <a:t>ب- كان عددها أربعة، العراقي، والشامي، والمصري، والمصحف الإمام، أو الكوفي، والبصري، والشامي، والمصحف الإمام.</a:t>
          </a:r>
        </a:p>
      </dgm:t>
    </dgm:pt>
    <dgm:pt modelId="{C7351EC4-3496-45D5-BE86-D308338BA368}" type="parTrans" cxnId="{355732FF-960E-4E8C-A960-E1C3E18CC109}">
      <dgm:prSet/>
      <dgm:spPr/>
      <dgm:t>
        <a:bodyPr/>
        <a:lstStyle/>
        <a:p>
          <a:pPr rtl="1"/>
          <a:endParaRPr lang="ar-SA"/>
        </a:p>
      </dgm:t>
    </dgm:pt>
    <dgm:pt modelId="{C1E5F4BD-E9E7-4E1F-9BD2-558751BFD951}" type="sibTrans" cxnId="{355732FF-960E-4E8C-A960-E1C3E18CC109}">
      <dgm:prSet/>
      <dgm:spPr/>
      <dgm:t>
        <a:bodyPr/>
        <a:lstStyle/>
        <a:p>
          <a:pPr rtl="1"/>
          <a:endParaRPr lang="ar-SA"/>
        </a:p>
      </dgm:t>
    </dgm:pt>
    <dgm:pt modelId="{4C993CA2-AAB5-47B6-9738-DAFB275B9CAD}">
      <dgm:prSet phldrT="[نص]"/>
      <dgm:spPr/>
      <dgm:t>
        <a:bodyPr/>
        <a:lstStyle/>
        <a:p>
          <a:pPr rtl="1"/>
          <a:r>
            <a:rPr lang="ar-SA" dirty="0"/>
            <a:t>أ- كان عددها سبعة. أرسلت إلى: مكة، والشام، والبصرة، والكوفة، واليمن، والبحرين، والمدينة.</a:t>
          </a:r>
        </a:p>
      </dgm:t>
    </dgm:pt>
    <dgm:pt modelId="{70CC51D3-556B-4413-8DF2-137BA7E9D290}" type="parTrans" cxnId="{8162B758-0F94-4DA3-8B20-DCBA8B14DBF7}">
      <dgm:prSet/>
      <dgm:spPr/>
      <dgm:t>
        <a:bodyPr/>
        <a:lstStyle/>
        <a:p>
          <a:pPr rtl="1"/>
          <a:endParaRPr lang="ar-SA"/>
        </a:p>
      </dgm:t>
    </dgm:pt>
    <dgm:pt modelId="{B0744176-48A0-48C0-9265-4ABA2D576DE2}" type="sibTrans" cxnId="{8162B758-0F94-4DA3-8B20-DCBA8B14DBF7}">
      <dgm:prSet/>
      <dgm:spPr/>
      <dgm:t>
        <a:bodyPr/>
        <a:lstStyle/>
        <a:p>
          <a:pPr rtl="1"/>
          <a:endParaRPr lang="ar-SA"/>
        </a:p>
      </dgm:t>
    </dgm:pt>
    <dgm:pt modelId="{2928A109-378D-4A4E-9693-137ABFD33B8E}" type="pres">
      <dgm:prSet presAssocID="{C897F3AB-6814-4D35-B902-2C1225F52E10}" presName="hierChild1" presStyleCnt="0">
        <dgm:presLayoutVars>
          <dgm:orgChart val="1"/>
          <dgm:chPref val="1"/>
          <dgm:dir/>
          <dgm:animOne val="branch"/>
          <dgm:animLvl val="lvl"/>
          <dgm:resizeHandles/>
        </dgm:presLayoutVars>
      </dgm:prSet>
      <dgm:spPr/>
    </dgm:pt>
    <dgm:pt modelId="{67554419-9B75-4F37-A02A-DF7BC7132D7C}" type="pres">
      <dgm:prSet presAssocID="{4DBF9DED-DEEE-45BF-A188-11856FD482A9}" presName="hierRoot1" presStyleCnt="0">
        <dgm:presLayoutVars>
          <dgm:hierBranch val="init"/>
        </dgm:presLayoutVars>
      </dgm:prSet>
      <dgm:spPr/>
    </dgm:pt>
    <dgm:pt modelId="{246B3E2E-DFBD-443C-ADF4-CD4F80DEDCC5}" type="pres">
      <dgm:prSet presAssocID="{4DBF9DED-DEEE-45BF-A188-11856FD482A9}" presName="rootComposite1" presStyleCnt="0"/>
      <dgm:spPr/>
    </dgm:pt>
    <dgm:pt modelId="{1F07DC7A-C4A8-4A30-95DB-30AFA6A1D993}" type="pres">
      <dgm:prSet presAssocID="{4DBF9DED-DEEE-45BF-A188-11856FD482A9}" presName="rootText1" presStyleLbl="node0" presStyleIdx="0" presStyleCnt="1" custScaleX="255154">
        <dgm:presLayoutVars>
          <dgm:chPref val="3"/>
        </dgm:presLayoutVars>
      </dgm:prSet>
      <dgm:spPr/>
    </dgm:pt>
    <dgm:pt modelId="{C4FE527C-AAA4-4C0E-AE5A-0AB90A994109}" type="pres">
      <dgm:prSet presAssocID="{4DBF9DED-DEEE-45BF-A188-11856FD482A9}" presName="rootConnector1" presStyleLbl="node1" presStyleIdx="0" presStyleCnt="0"/>
      <dgm:spPr/>
    </dgm:pt>
    <dgm:pt modelId="{28CF0848-AF09-4B68-9892-4DD424CF3FDC}" type="pres">
      <dgm:prSet presAssocID="{4DBF9DED-DEEE-45BF-A188-11856FD482A9}" presName="hierChild2" presStyleCnt="0"/>
      <dgm:spPr/>
    </dgm:pt>
    <dgm:pt modelId="{F16CA403-1BD3-4D26-9984-0990D28BCBE6}" type="pres">
      <dgm:prSet presAssocID="{BD98B035-5B35-4D46-BA47-8C078F7670F3}" presName="Name37" presStyleLbl="parChTrans1D2" presStyleIdx="0" presStyleCnt="3"/>
      <dgm:spPr/>
    </dgm:pt>
    <dgm:pt modelId="{B6579B2E-DBFE-4A72-9E8C-E2D152EAA5FE}" type="pres">
      <dgm:prSet presAssocID="{E585A5D7-7222-4B36-9D65-C0E98CF5E367}" presName="hierRoot2" presStyleCnt="0">
        <dgm:presLayoutVars>
          <dgm:hierBranch val="init"/>
        </dgm:presLayoutVars>
      </dgm:prSet>
      <dgm:spPr/>
    </dgm:pt>
    <dgm:pt modelId="{A0FA27B2-7106-460C-867A-78F30F4455B0}" type="pres">
      <dgm:prSet presAssocID="{E585A5D7-7222-4B36-9D65-C0E98CF5E367}" presName="rootComposite" presStyleCnt="0"/>
      <dgm:spPr/>
    </dgm:pt>
    <dgm:pt modelId="{09410F7F-28CF-4412-A36F-A06BF3660F70}" type="pres">
      <dgm:prSet presAssocID="{E585A5D7-7222-4B36-9D65-C0E98CF5E367}" presName="rootText" presStyleLbl="node2" presStyleIdx="0" presStyleCnt="3">
        <dgm:presLayoutVars>
          <dgm:chPref val="3"/>
        </dgm:presLayoutVars>
      </dgm:prSet>
      <dgm:spPr/>
    </dgm:pt>
    <dgm:pt modelId="{07C4A246-71FA-425E-B21A-A4C83C0219C0}" type="pres">
      <dgm:prSet presAssocID="{E585A5D7-7222-4B36-9D65-C0E98CF5E367}" presName="rootConnector" presStyleLbl="node2" presStyleIdx="0" presStyleCnt="3"/>
      <dgm:spPr/>
    </dgm:pt>
    <dgm:pt modelId="{F8AAC65E-9482-4932-BAEE-85F7367B66C8}" type="pres">
      <dgm:prSet presAssocID="{E585A5D7-7222-4B36-9D65-C0E98CF5E367}" presName="hierChild4" presStyleCnt="0"/>
      <dgm:spPr/>
    </dgm:pt>
    <dgm:pt modelId="{68C7E226-34E4-4E76-8BC2-CE783B789A94}" type="pres">
      <dgm:prSet presAssocID="{E585A5D7-7222-4B36-9D65-C0E98CF5E367}" presName="hierChild5" presStyleCnt="0"/>
      <dgm:spPr/>
    </dgm:pt>
    <dgm:pt modelId="{2A4A7AF0-CD42-46CD-BE9B-13B4502C70DF}" type="pres">
      <dgm:prSet presAssocID="{C7351EC4-3496-45D5-BE86-D308338BA368}" presName="Name37" presStyleLbl="parChTrans1D2" presStyleIdx="1" presStyleCnt="3"/>
      <dgm:spPr/>
    </dgm:pt>
    <dgm:pt modelId="{5D6A5673-2F83-4B53-9F59-BBAF71D49993}" type="pres">
      <dgm:prSet presAssocID="{9A70E2EB-7FFC-415E-8D85-8CEC0069D8DF}" presName="hierRoot2" presStyleCnt="0">
        <dgm:presLayoutVars>
          <dgm:hierBranch val="init"/>
        </dgm:presLayoutVars>
      </dgm:prSet>
      <dgm:spPr/>
    </dgm:pt>
    <dgm:pt modelId="{FAC98E61-26E6-4925-B045-5148523D9990}" type="pres">
      <dgm:prSet presAssocID="{9A70E2EB-7FFC-415E-8D85-8CEC0069D8DF}" presName="rootComposite" presStyleCnt="0"/>
      <dgm:spPr/>
    </dgm:pt>
    <dgm:pt modelId="{6C092B21-DEB2-4AA2-9704-43AF2B452A56}" type="pres">
      <dgm:prSet presAssocID="{9A70E2EB-7FFC-415E-8D85-8CEC0069D8DF}" presName="rootText" presStyleLbl="node2" presStyleIdx="1" presStyleCnt="3">
        <dgm:presLayoutVars>
          <dgm:chPref val="3"/>
        </dgm:presLayoutVars>
      </dgm:prSet>
      <dgm:spPr/>
    </dgm:pt>
    <dgm:pt modelId="{0033E40E-520C-4B37-BCCA-6DC2D972B59F}" type="pres">
      <dgm:prSet presAssocID="{9A70E2EB-7FFC-415E-8D85-8CEC0069D8DF}" presName="rootConnector" presStyleLbl="node2" presStyleIdx="1" presStyleCnt="3"/>
      <dgm:spPr/>
    </dgm:pt>
    <dgm:pt modelId="{625EF02E-99AF-4398-8045-36C5906648C3}" type="pres">
      <dgm:prSet presAssocID="{9A70E2EB-7FFC-415E-8D85-8CEC0069D8DF}" presName="hierChild4" presStyleCnt="0"/>
      <dgm:spPr/>
    </dgm:pt>
    <dgm:pt modelId="{4B9EB9E0-EE8D-4473-8396-05D496813C19}" type="pres">
      <dgm:prSet presAssocID="{9A70E2EB-7FFC-415E-8D85-8CEC0069D8DF}" presName="hierChild5" presStyleCnt="0"/>
      <dgm:spPr/>
    </dgm:pt>
    <dgm:pt modelId="{93554856-5ECB-4B01-AD64-8F7499279E1A}" type="pres">
      <dgm:prSet presAssocID="{70CC51D3-556B-4413-8DF2-137BA7E9D290}" presName="Name37" presStyleLbl="parChTrans1D2" presStyleIdx="2" presStyleCnt="3"/>
      <dgm:spPr/>
    </dgm:pt>
    <dgm:pt modelId="{094C966B-DC3D-4BB5-9949-7A3BDA3F86A1}" type="pres">
      <dgm:prSet presAssocID="{4C993CA2-AAB5-47B6-9738-DAFB275B9CAD}" presName="hierRoot2" presStyleCnt="0">
        <dgm:presLayoutVars>
          <dgm:hierBranch val="init"/>
        </dgm:presLayoutVars>
      </dgm:prSet>
      <dgm:spPr/>
    </dgm:pt>
    <dgm:pt modelId="{3E762A3F-1FD9-4EA3-8834-B6B2F5EE0721}" type="pres">
      <dgm:prSet presAssocID="{4C993CA2-AAB5-47B6-9738-DAFB275B9CAD}" presName="rootComposite" presStyleCnt="0"/>
      <dgm:spPr/>
    </dgm:pt>
    <dgm:pt modelId="{AC18245F-5D21-40FF-AA2D-A08D8D01031F}" type="pres">
      <dgm:prSet presAssocID="{4C993CA2-AAB5-47B6-9738-DAFB275B9CAD}" presName="rootText" presStyleLbl="node2" presStyleIdx="2" presStyleCnt="3">
        <dgm:presLayoutVars>
          <dgm:chPref val="3"/>
        </dgm:presLayoutVars>
      </dgm:prSet>
      <dgm:spPr/>
    </dgm:pt>
    <dgm:pt modelId="{65088BB3-A2A8-4E10-9659-3F7D3A8D968E}" type="pres">
      <dgm:prSet presAssocID="{4C993CA2-AAB5-47B6-9738-DAFB275B9CAD}" presName="rootConnector" presStyleLbl="node2" presStyleIdx="2" presStyleCnt="3"/>
      <dgm:spPr/>
    </dgm:pt>
    <dgm:pt modelId="{19E8A78A-D585-4EC2-9F5A-399B46AE90AB}" type="pres">
      <dgm:prSet presAssocID="{4C993CA2-AAB5-47B6-9738-DAFB275B9CAD}" presName="hierChild4" presStyleCnt="0"/>
      <dgm:spPr/>
    </dgm:pt>
    <dgm:pt modelId="{4C170F04-2613-488D-BEC3-EF841B534488}" type="pres">
      <dgm:prSet presAssocID="{4C993CA2-AAB5-47B6-9738-DAFB275B9CAD}" presName="hierChild5" presStyleCnt="0"/>
      <dgm:spPr/>
    </dgm:pt>
    <dgm:pt modelId="{F532CF97-900E-4A33-8467-DED25A2B3CD4}" type="pres">
      <dgm:prSet presAssocID="{4DBF9DED-DEEE-45BF-A188-11856FD482A9}" presName="hierChild3" presStyleCnt="0"/>
      <dgm:spPr/>
    </dgm:pt>
  </dgm:ptLst>
  <dgm:cxnLst>
    <dgm:cxn modelId="{7CA8AA11-B212-4EBD-988A-FB84D3778253}" type="presOf" srcId="{E585A5D7-7222-4B36-9D65-C0E98CF5E367}" destId="{07C4A246-71FA-425E-B21A-A4C83C0219C0}" srcOrd="1" destOrd="0" presId="urn:microsoft.com/office/officeart/2005/8/layout/orgChart1"/>
    <dgm:cxn modelId="{3CAEFA23-7D96-4B66-BF86-A3982484F929}" type="presOf" srcId="{4DBF9DED-DEEE-45BF-A188-11856FD482A9}" destId="{C4FE527C-AAA4-4C0E-AE5A-0AB90A994109}" srcOrd="1" destOrd="0" presId="urn:microsoft.com/office/officeart/2005/8/layout/orgChart1"/>
    <dgm:cxn modelId="{71B4D824-6D7D-4F38-9B85-3390DAE8E643}" type="presOf" srcId="{70CC51D3-556B-4413-8DF2-137BA7E9D290}" destId="{93554856-5ECB-4B01-AD64-8F7499279E1A}" srcOrd="0" destOrd="0" presId="urn:microsoft.com/office/officeart/2005/8/layout/orgChart1"/>
    <dgm:cxn modelId="{DA490328-0B9E-485B-AB43-8CC5885ADAF2}" type="presOf" srcId="{BD98B035-5B35-4D46-BA47-8C078F7670F3}" destId="{F16CA403-1BD3-4D26-9984-0990D28BCBE6}" srcOrd="0" destOrd="0" presId="urn:microsoft.com/office/officeart/2005/8/layout/orgChart1"/>
    <dgm:cxn modelId="{5E94A83A-4885-4F91-84DF-5436D4B2B8F1}" type="presOf" srcId="{C897F3AB-6814-4D35-B902-2C1225F52E10}" destId="{2928A109-378D-4A4E-9693-137ABFD33B8E}" srcOrd="0" destOrd="0" presId="urn:microsoft.com/office/officeart/2005/8/layout/orgChart1"/>
    <dgm:cxn modelId="{71E2FE5F-A6C4-4357-9D6E-CBAEFF03D43B}" srcId="{C897F3AB-6814-4D35-B902-2C1225F52E10}" destId="{4DBF9DED-DEEE-45BF-A188-11856FD482A9}" srcOrd="0" destOrd="0" parTransId="{1270ECE7-A481-4239-B803-231AA95DD36C}" sibTransId="{47AA0D85-BB80-4E61-9C87-BB439832E7D3}"/>
    <dgm:cxn modelId="{DF46E44B-80E8-41FB-8DD4-3A7B55B3F84D}" type="presOf" srcId="{4C993CA2-AAB5-47B6-9738-DAFB275B9CAD}" destId="{65088BB3-A2A8-4E10-9659-3F7D3A8D968E}" srcOrd="1" destOrd="0" presId="urn:microsoft.com/office/officeart/2005/8/layout/orgChart1"/>
    <dgm:cxn modelId="{CD1CC26C-C0D1-4449-A44C-C5BCE1B40F77}" type="presOf" srcId="{9A70E2EB-7FFC-415E-8D85-8CEC0069D8DF}" destId="{0033E40E-520C-4B37-BCCA-6DC2D972B59F}" srcOrd="1" destOrd="0" presId="urn:microsoft.com/office/officeart/2005/8/layout/orgChart1"/>
    <dgm:cxn modelId="{6A963A4E-6CF5-4FC5-9CA7-2A05EBC6A5D6}" type="presOf" srcId="{E585A5D7-7222-4B36-9D65-C0E98CF5E367}" destId="{09410F7F-28CF-4412-A36F-A06BF3660F70}" srcOrd="0" destOrd="0" presId="urn:microsoft.com/office/officeart/2005/8/layout/orgChart1"/>
    <dgm:cxn modelId="{A2CDBB71-B1E3-4914-8A3F-CD89AEAE1745}" type="presOf" srcId="{4C993CA2-AAB5-47B6-9738-DAFB275B9CAD}" destId="{AC18245F-5D21-40FF-AA2D-A08D8D01031F}" srcOrd="0" destOrd="0" presId="urn:microsoft.com/office/officeart/2005/8/layout/orgChart1"/>
    <dgm:cxn modelId="{8162B758-0F94-4DA3-8B20-DCBA8B14DBF7}" srcId="{4DBF9DED-DEEE-45BF-A188-11856FD482A9}" destId="{4C993CA2-AAB5-47B6-9738-DAFB275B9CAD}" srcOrd="2" destOrd="0" parTransId="{70CC51D3-556B-4413-8DF2-137BA7E9D290}" sibTransId="{B0744176-48A0-48C0-9265-4ABA2D576DE2}"/>
    <dgm:cxn modelId="{79D2D978-9B78-4327-B836-22905103936F}" type="presOf" srcId="{C7351EC4-3496-45D5-BE86-D308338BA368}" destId="{2A4A7AF0-CD42-46CD-BE9B-13B4502C70DF}" srcOrd="0" destOrd="0" presId="urn:microsoft.com/office/officeart/2005/8/layout/orgChart1"/>
    <dgm:cxn modelId="{0187AC9D-8E85-4B62-9FB9-812EA2A6074E}" type="presOf" srcId="{9A70E2EB-7FFC-415E-8D85-8CEC0069D8DF}" destId="{6C092B21-DEB2-4AA2-9704-43AF2B452A56}" srcOrd="0" destOrd="0" presId="urn:microsoft.com/office/officeart/2005/8/layout/orgChart1"/>
    <dgm:cxn modelId="{343116D6-C583-4CBB-BCCD-6FF7E29E1622}" srcId="{4DBF9DED-DEEE-45BF-A188-11856FD482A9}" destId="{E585A5D7-7222-4B36-9D65-C0E98CF5E367}" srcOrd="0" destOrd="0" parTransId="{BD98B035-5B35-4D46-BA47-8C078F7670F3}" sibTransId="{A2A8F7CC-D7E0-44D3-A5AE-61E3EE714E7D}"/>
    <dgm:cxn modelId="{A18B86FD-076D-4691-861C-2CB414861732}" type="presOf" srcId="{4DBF9DED-DEEE-45BF-A188-11856FD482A9}" destId="{1F07DC7A-C4A8-4A30-95DB-30AFA6A1D993}" srcOrd="0" destOrd="0" presId="urn:microsoft.com/office/officeart/2005/8/layout/orgChart1"/>
    <dgm:cxn modelId="{355732FF-960E-4E8C-A960-E1C3E18CC109}" srcId="{4DBF9DED-DEEE-45BF-A188-11856FD482A9}" destId="{9A70E2EB-7FFC-415E-8D85-8CEC0069D8DF}" srcOrd="1" destOrd="0" parTransId="{C7351EC4-3496-45D5-BE86-D308338BA368}" sibTransId="{C1E5F4BD-E9E7-4E1F-9BD2-558751BFD951}"/>
    <dgm:cxn modelId="{5AD1AB53-0294-4933-BB75-4401503C3FE4}" type="presParOf" srcId="{2928A109-378D-4A4E-9693-137ABFD33B8E}" destId="{67554419-9B75-4F37-A02A-DF7BC7132D7C}" srcOrd="0" destOrd="0" presId="urn:microsoft.com/office/officeart/2005/8/layout/orgChart1"/>
    <dgm:cxn modelId="{1673AF21-BBA4-4BA0-AC50-94455553CC16}" type="presParOf" srcId="{67554419-9B75-4F37-A02A-DF7BC7132D7C}" destId="{246B3E2E-DFBD-443C-ADF4-CD4F80DEDCC5}" srcOrd="0" destOrd="0" presId="urn:microsoft.com/office/officeart/2005/8/layout/orgChart1"/>
    <dgm:cxn modelId="{875F6B74-5B67-4744-B3EC-0A159DBF6662}" type="presParOf" srcId="{246B3E2E-DFBD-443C-ADF4-CD4F80DEDCC5}" destId="{1F07DC7A-C4A8-4A30-95DB-30AFA6A1D993}" srcOrd="0" destOrd="0" presId="urn:microsoft.com/office/officeart/2005/8/layout/orgChart1"/>
    <dgm:cxn modelId="{F4602CC7-030E-4378-94BC-0FFA3C014B5A}" type="presParOf" srcId="{246B3E2E-DFBD-443C-ADF4-CD4F80DEDCC5}" destId="{C4FE527C-AAA4-4C0E-AE5A-0AB90A994109}" srcOrd="1" destOrd="0" presId="urn:microsoft.com/office/officeart/2005/8/layout/orgChart1"/>
    <dgm:cxn modelId="{2E857445-F61E-4EF5-869E-9EC57791A41A}" type="presParOf" srcId="{67554419-9B75-4F37-A02A-DF7BC7132D7C}" destId="{28CF0848-AF09-4B68-9892-4DD424CF3FDC}" srcOrd="1" destOrd="0" presId="urn:microsoft.com/office/officeart/2005/8/layout/orgChart1"/>
    <dgm:cxn modelId="{88619F3E-B046-4E5E-B3BC-760D8F6034E4}" type="presParOf" srcId="{28CF0848-AF09-4B68-9892-4DD424CF3FDC}" destId="{F16CA403-1BD3-4D26-9984-0990D28BCBE6}" srcOrd="0" destOrd="0" presId="urn:microsoft.com/office/officeart/2005/8/layout/orgChart1"/>
    <dgm:cxn modelId="{094C4DFE-CA36-49A1-9C0C-D1692C40ADAE}" type="presParOf" srcId="{28CF0848-AF09-4B68-9892-4DD424CF3FDC}" destId="{B6579B2E-DBFE-4A72-9E8C-E2D152EAA5FE}" srcOrd="1" destOrd="0" presId="urn:microsoft.com/office/officeart/2005/8/layout/orgChart1"/>
    <dgm:cxn modelId="{A5D19D8F-2973-4217-98C6-94184DF6ECA5}" type="presParOf" srcId="{B6579B2E-DBFE-4A72-9E8C-E2D152EAA5FE}" destId="{A0FA27B2-7106-460C-867A-78F30F4455B0}" srcOrd="0" destOrd="0" presId="urn:microsoft.com/office/officeart/2005/8/layout/orgChart1"/>
    <dgm:cxn modelId="{84A66096-4EF7-45DA-9178-FA5402EA892A}" type="presParOf" srcId="{A0FA27B2-7106-460C-867A-78F30F4455B0}" destId="{09410F7F-28CF-4412-A36F-A06BF3660F70}" srcOrd="0" destOrd="0" presId="urn:microsoft.com/office/officeart/2005/8/layout/orgChart1"/>
    <dgm:cxn modelId="{C8D95DCF-1E68-4A38-8FB5-60201C6D55F4}" type="presParOf" srcId="{A0FA27B2-7106-460C-867A-78F30F4455B0}" destId="{07C4A246-71FA-425E-B21A-A4C83C0219C0}" srcOrd="1" destOrd="0" presId="urn:microsoft.com/office/officeart/2005/8/layout/orgChart1"/>
    <dgm:cxn modelId="{11DDB303-AFFD-421E-B795-94164800A333}" type="presParOf" srcId="{B6579B2E-DBFE-4A72-9E8C-E2D152EAA5FE}" destId="{F8AAC65E-9482-4932-BAEE-85F7367B66C8}" srcOrd="1" destOrd="0" presId="urn:microsoft.com/office/officeart/2005/8/layout/orgChart1"/>
    <dgm:cxn modelId="{E41BAC14-A6C3-4BDF-A7BA-E971C8BFD932}" type="presParOf" srcId="{B6579B2E-DBFE-4A72-9E8C-E2D152EAA5FE}" destId="{68C7E226-34E4-4E76-8BC2-CE783B789A94}" srcOrd="2" destOrd="0" presId="urn:microsoft.com/office/officeart/2005/8/layout/orgChart1"/>
    <dgm:cxn modelId="{5669682D-38C4-403E-8CB8-1E95EE8D68E8}" type="presParOf" srcId="{28CF0848-AF09-4B68-9892-4DD424CF3FDC}" destId="{2A4A7AF0-CD42-46CD-BE9B-13B4502C70DF}" srcOrd="2" destOrd="0" presId="urn:microsoft.com/office/officeart/2005/8/layout/orgChart1"/>
    <dgm:cxn modelId="{49CC2C07-00DD-482E-8121-A80503F44D74}" type="presParOf" srcId="{28CF0848-AF09-4B68-9892-4DD424CF3FDC}" destId="{5D6A5673-2F83-4B53-9F59-BBAF71D49993}" srcOrd="3" destOrd="0" presId="urn:microsoft.com/office/officeart/2005/8/layout/orgChart1"/>
    <dgm:cxn modelId="{A1C7F43A-8EC1-49D4-A120-CC0E8DB3250D}" type="presParOf" srcId="{5D6A5673-2F83-4B53-9F59-BBAF71D49993}" destId="{FAC98E61-26E6-4925-B045-5148523D9990}" srcOrd="0" destOrd="0" presId="urn:microsoft.com/office/officeart/2005/8/layout/orgChart1"/>
    <dgm:cxn modelId="{F6A63C51-38E5-42A5-9799-FEFD1B1EEAA9}" type="presParOf" srcId="{FAC98E61-26E6-4925-B045-5148523D9990}" destId="{6C092B21-DEB2-4AA2-9704-43AF2B452A56}" srcOrd="0" destOrd="0" presId="urn:microsoft.com/office/officeart/2005/8/layout/orgChart1"/>
    <dgm:cxn modelId="{003E4D84-F9BF-468F-9E83-BB50F6D4EBD7}" type="presParOf" srcId="{FAC98E61-26E6-4925-B045-5148523D9990}" destId="{0033E40E-520C-4B37-BCCA-6DC2D972B59F}" srcOrd="1" destOrd="0" presId="urn:microsoft.com/office/officeart/2005/8/layout/orgChart1"/>
    <dgm:cxn modelId="{90AD8723-5995-40D1-972B-9A7A43C2A2A9}" type="presParOf" srcId="{5D6A5673-2F83-4B53-9F59-BBAF71D49993}" destId="{625EF02E-99AF-4398-8045-36C5906648C3}" srcOrd="1" destOrd="0" presId="urn:microsoft.com/office/officeart/2005/8/layout/orgChart1"/>
    <dgm:cxn modelId="{2FB7AD7C-6E6C-4FE1-A211-18535D9F74C4}" type="presParOf" srcId="{5D6A5673-2F83-4B53-9F59-BBAF71D49993}" destId="{4B9EB9E0-EE8D-4473-8396-05D496813C19}" srcOrd="2" destOrd="0" presId="urn:microsoft.com/office/officeart/2005/8/layout/orgChart1"/>
    <dgm:cxn modelId="{857E5A19-40F1-4A42-8477-46CD8664343E}" type="presParOf" srcId="{28CF0848-AF09-4B68-9892-4DD424CF3FDC}" destId="{93554856-5ECB-4B01-AD64-8F7499279E1A}" srcOrd="4" destOrd="0" presId="urn:microsoft.com/office/officeart/2005/8/layout/orgChart1"/>
    <dgm:cxn modelId="{C34E3283-24D5-48CF-A948-0402D2EF39CE}" type="presParOf" srcId="{28CF0848-AF09-4B68-9892-4DD424CF3FDC}" destId="{094C966B-DC3D-4BB5-9949-7A3BDA3F86A1}" srcOrd="5" destOrd="0" presId="urn:microsoft.com/office/officeart/2005/8/layout/orgChart1"/>
    <dgm:cxn modelId="{71B158E6-AFC4-4533-9A80-5AFA8A9A603E}" type="presParOf" srcId="{094C966B-DC3D-4BB5-9949-7A3BDA3F86A1}" destId="{3E762A3F-1FD9-4EA3-8834-B6B2F5EE0721}" srcOrd="0" destOrd="0" presId="urn:microsoft.com/office/officeart/2005/8/layout/orgChart1"/>
    <dgm:cxn modelId="{0ECE0C42-B3C5-4E39-9E88-1E76C68DC81E}" type="presParOf" srcId="{3E762A3F-1FD9-4EA3-8834-B6B2F5EE0721}" destId="{AC18245F-5D21-40FF-AA2D-A08D8D01031F}" srcOrd="0" destOrd="0" presId="urn:microsoft.com/office/officeart/2005/8/layout/orgChart1"/>
    <dgm:cxn modelId="{2648C84F-E0D4-4F18-81B0-76333B9AFC47}" type="presParOf" srcId="{3E762A3F-1FD9-4EA3-8834-B6B2F5EE0721}" destId="{65088BB3-A2A8-4E10-9659-3F7D3A8D968E}" srcOrd="1" destOrd="0" presId="urn:microsoft.com/office/officeart/2005/8/layout/orgChart1"/>
    <dgm:cxn modelId="{B897B694-7E2B-4936-AA84-818EB6D7EE8C}" type="presParOf" srcId="{094C966B-DC3D-4BB5-9949-7A3BDA3F86A1}" destId="{19E8A78A-D585-4EC2-9F5A-399B46AE90AB}" srcOrd="1" destOrd="0" presId="urn:microsoft.com/office/officeart/2005/8/layout/orgChart1"/>
    <dgm:cxn modelId="{561805D0-117D-4B10-B19F-F89391B28C9E}" type="presParOf" srcId="{094C966B-DC3D-4BB5-9949-7A3BDA3F86A1}" destId="{4C170F04-2613-488D-BEC3-EF841B534488}" srcOrd="2" destOrd="0" presId="urn:microsoft.com/office/officeart/2005/8/layout/orgChart1"/>
    <dgm:cxn modelId="{9C88077C-940D-464F-982C-015149F1A33B}" type="presParOf" srcId="{67554419-9B75-4F37-A02A-DF7BC7132D7C}" destId="{F532CF97-900E-4A33-8467-DED25A2B3C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77A93-1D72-42CB-9C71-688DC3843FD7}">
      <dsp:nvSpPr>
        <dsp:cNvPr id="0" name=""/>
        <dsp:cNvSpPr/>
      </dsp:nvSpPr>
      <dsp:spPr>
        <a:xfrm>
          <a:off x="5746142" y="1907377"/>
          <a:ext cx="4614993" cy="533966"/>
        </a:xfrm>
        <a:custGeom>
          <a:avLst/>
          <a:gdLst/>
          <a:ahLst/>
          <a:cxnLst/>
          <a:rect l="0" t="0" r="0" b="0"/>
          <a:pathLst>
            <a:path>
              <a:moveTo>
                <a:pt x="0" y="0"/>
              </a:moveTo>
              <a:lnTo>
                <a:pt x="0" y="266983"/>
              </a:lnTo>
              <a:lnTo>
                <a:pt x="4614993" y="266983"/>
              </a:lnTo>
              <a:lnTo>
                <a:pt x="4614993" y="533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66A9F-93A6-49D9-B68A-70D5A073F2E9}">
      <dsp:nvSpPr>
        <dsp:cNvPr id="0" name=""/>
        <dsp:cNvSpPr/>
      </dsp:nvSpPr>
      <dsp:spPr>
        <a:xfrm>
          <a:off x="5746142" y="1907377"/>
          <a:ext cx="1685858" cy="533966"/>
        </a:xfrm>
        <a:custGeom>
          <a:avLst/>
          <a:gdLst/>
          <a:ahLst/>
          <a:cxnLst/>
          <a:rect l="0" t="0" r="0" b="0"/>
          <a:pathLst>
            <a:path>
              <a:moveTo>
                <a:pt x="0" y="0"/>
              </a:moveTo>
              <a:lnTo>
                <a:pt x="0" y="266983"/>
              </a:lnTo>
              <a:lnTo>
                <a:pt x="1685858" y="266983"/>
              </a:lnTo>
              <a:lnTo>
                <a:pt x="1685858" y="533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60F81-363D-4889-8950-D093B9A5F0E8}">
      <dsp:nvSpPr>
        <dsp:cNvPr id="0" name=""/>
        <dsp:cNvSpPr/>
      </dsp:nvSpPr>
      <dsp:spPr>
        <a:xfrm>
          <a:off x="4355338" y="1907377"/>
          <a:ext cx="1390803" cy="533966"/>
        </a:xfrm>
        <a:custGeom>
          <a:avLst/>
          <a:gdLst/>
          <a:ahLst/>
          <a:cxnLst/>
          <a:rect l="0" t="0" r="0" b="0"/>
          <a:pathLst>
            <a:path>
              <a:moveTo>
                <a:pt x="1390803" y="0"/>
              </a:moveTo>
              <a:lnTo>
                <a:pt x="1390803" y="266983"/>
              </a:lnTo>
              <a:lnTo>
                <a:pt x="0" y="266983"/>
              </a:lnTo>
              <a:lnTo>
                <a:pt x="0" y="533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C50AF-8052-4EB0-B195-4D5C5DEA162C}">
      <dsp:nvSpPr>
        <dsp:cNvPr id="0" name=""/>
        <dsp:cNvSpPr/>
      </dsp:nvSpPr>
      <dsp:spPr>
        <a:xfrm>
          <a:off x="1278676" y="1907377"/>
          <a:ext cx="4467465" cy="533966"/>
        </a:xfrm>
        <a:custGeom>
          <a:avLst/>
          <a:gdLst/>
          <a:ahLst/>
          <a:cxnLst/>
          <a:rect l="0" t="0" r="0" b="0"/>
          <a:pathLst>
            <a:path>
              <a:moveTo>
                <a:pt x="4467465" y="0"/>
              </a:moveTo>
              <a:lnTo>
                <a:pt x="4467465" y="266983"/>
              </a:lnTo>
              <a:lnTo>
                <a:pt x="0" y="266983"/>
              </a:lnTo>
              <a:lnTo>
                <a:pt x="0" y="5339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B9093B-A990-4D2F-8A8B-51BAD77B4464}">
      <dsp:nvSpPr>
        <dsp:cNvPr id="0" name=""/>
        <dsp:cNvSpPr/>
      </dsp:nvSpPr>
      <dsp:spPr>
        <a:xfrm>
          <a:off x="3294411" y="636029"/>
          <a:ext cx="4903461" cy="12713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t>لم يُجمع القرآن في مصحف عام في عهد النبي صلى الله عليه وسلم لأسباب منها:</a:t>
          </a:r>
        </a:p>
      </dsp:txBody>
      <dsp:txXfrm>
        <a:off x="3294411" y="636029"/>
        <a:ext cx="4903461" cy="1271347"/>
      </dsp:txXfrm>
    </dsp:sp>
    <dsp:sp modelId="{BF5B6A43-356B-44D5-9DFC-305C84EBC6CF}">
      <dsp:nvSpPr>
        <dsp:cNvPr id="0" name=""/>
        <dsp:cNvSpPr/>
      </dsp:nvSpPr>
      <dsp:spPr>
        <a:xfrm>
          <a:off x="7328" y="2441344"/>
          <a:ext cx="2542695" cy="1271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t>كتابة القرآن لم يكن ترتيبها بترتيب النزول.</a:t>
          </a:r>
        </a:p>
      </dsp:txBody>
      <dsp:txXfrm>
        <a:off x="7328" y="2441344"/>
        <a:ext cx="2542695" cy="1271347"/>
      </dsp:txXfrm>
    </dsp:sp>
    <dsp:sp modelId="{322083D4-0258-483B-8950-2B6DF630E161}">
      <dsp:nvSpPr>
        <dsp:cNvPr id="0" name=""/>
        <dsp:cNvSpPr/>
      </dsp:nvSpPr>
      <dsp:spPr>
        <a:xfrm>
          <a:off x="3083990" y="2441344"/>
          <a:ext cx="2542695" cy="1271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t>كان يترقب نزول الوحي من حين لآخر، وقد يكون منه الناسخ لشيء نزل من قبل.</a:t>
          </a:r>
        </a:p>
      </dsp:txBody>
      <dsp:txXfrm>
        <a:off x="3083990" y="2441344"/>
        <a:ext cx="2542695" cy="1271347"/>
      </dsp:txXfrm>
    </dsp:sp>
    <dsp:sp modelId="{E487D203-2CED-4DD6-BA41-4B5750B9F25A}">
      <dsp:nvSpPr>
        <dsp:cNvPr id="0" name=""/>
        <dsp:cNvSpPr/>
      </dsp:nvSpPr>
      <dsp:spPr>
        <a:xfrm>
          <a:off x="6160652" y="2441344"/>
          <a:ext cx="2542695" cy="1271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a:t>لم تدع الحاجة إلى تدوينه في مصحف واحد.</a:t>
          </a:r>
          <a:endParaRPr lang="ar-SA" sz="2500" kern="1200" dirty="0"/>
        </a:p>
      </dsp:txBody>
      <dsp:txXfrm>
        <a:off x="6160652" y="2441344"/>
        <a:ext cx="2542695" cy="1271347"/>
      </dsp:txXfrm>
    </dsp:sp>
    <dsp:sp modelId="{A0958EED-C33D-481C-BC49-6BFD47E466C8}">
      <dsp:nvSpPr>
        <dsp:cNvPr id="0" name=""/>
        <dsp:cNvSpPr/>
      </dsp:nvSpPr>
      <dsp:spPr>
        <a:xfrm>
          <a:off x="9237314" y="2441344"/>
          <a:ext cx="2247641" cy="1271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kern="1200" dirty="0"/>
            <a:t>كان الوحي يتنزل تباعًا فيحفظه القراء، ويكتبه الكتبة.</a:t>
          </a:r>
        </a:p>
      </dsp:txBody>
      <dsp:txXfrm>
        <a:off x="9237314" y="2441344"/>
        <a:ext cx="2247641" cy="1271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6D217-8471-452F-83D8-C75EB6D59C1E}">
      <dsp:nvSpPr>
        <dsp:cNvPr id="0" name=""/>
        <dsp:cNvSpPr/>
      </dsp:nvSpPr>
      <dsp:spPr>
        <a:xfrm>
          <a:off x="0" y="862339"/>
          <a:ext cx="10806229" cy="529200"/>
        </a:xfrm>
        <a:prstGeom prst="rect">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sp>
    <dsp:sp modelId="{C7498C2E-8E65-4EBF-8015-0BE38D3DE705}">
      <dsp:nvSpPr>
        <dsp:cNvPr id="0" name=""/>
        <dsp:cNvSpPr/>
      </dsp:nvSpPr>
      <dsp:spPr>
        <a:xfrm>
          <a:off x="2701557" y="42804"/>
          <a:ext cx="7564360" cy="1129494"/>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5915" tIns="0" rIns="285915" bIns="0" numCol="1" spcCol="1270" anchor="ctr" anchorCtr="0">
          <a:noAutofit/>
        </a:bodyPr>
        <a:lstStyle/>
        <a:p>
          <a:pPr marL="0" lvl="0" indent="0" algn="r" defTabSz="1066800" rtl="1">
            <a:lnSpc>
              <a:spcPct val="90000"/>
            </a:lnSpc>
            <a:spcBef>
              <a:spcPct val="0"/>
            </a:spcBef>
            <a:spcAft>
              <a:spcPct val="35000"/>
            </a:spcAft>
            <a:buNone/>
          </a:pPr>
          <a:r>
            <a:rPr lang="ar-SA" sz="2400" kern="1200" dirty="0"/>
            <a:t>ما صنعه عثمان من نسخ الصحف قد أجمع عليه الصحابة.</a:t>
          </a:r>
        </a:p>
      </dsp:txBody>
      <dsp:txXfrm>
        <a:off x="2756694" y="97941"/>
        <a:ext cx="7454086" cy="1019220"/>
      </dsp:txXfrm>
    </dsp:sp>
    <dsp:sp modelId="{7D488CB2-EA30-4FF1-8929-84A1C21BBCFA}">
      <dsp:nvSpPr>
        <dsp:cNvPr id="0" name=""/>
        <dsp:cNvSpPr/>
      </dsp:nvSpPr>
      <dsp:spPr>
        <a:xfrm>
          <a:off x="0" y="2541935"/>
          <a:ext cx="10806229" cy="529200"/>
        </a:xfrm>
        <a:prstGeom prst="rect">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sp>
    <dsp:sp modelId="{05D3E2D4-84CA-4CA4-8A44-C84F4C64BD39}">
      <dsp:nvSpPr>
        <dsp:cNvPr id="0" name=""/>
        <dsp:cNvSpPr/>
      </dsp:nvSpPr>
      <dsp:spPr>
        <a:xfrm>
          <a:off x="2801936" y="1535420"/>
          <a:ext cx="7564360" cy="1346955"/>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5915" tIns="0" rIns="285915" bIns="0" numCol="1" spcCol="1270" anchor="ctr" anchorCtr="0">
          <a:noAutofit/>
        </a:bodyPr>
        <a:lstStyle/>
        <a:p>
          <a:pPr marL="0" lvl="0" indent="0" algn="r" defTabSz="1066800" rtl="1">
            <a:lnSpc>
              <a:spcPct val="90000"/>
            </a:lnSpc>
            <a:spcBef>
              <a:spcPct val="0"/>
            </a:spcBef>
            <a:spcAft>
              <a:spcPct val="35000"/>
            </a:spcAft>
            <a:buNone/>
          </a:pPr>
          <a:r>
            <a:rPr lang="ar-SA" sz="2400" kern="1200" dirty="0"/>
            <a:t>كُتِبت المصاحف المنتسخة على حرف واحد من الأحرف السبعة التي نزل بها القرآن، ليجتمع الناس على قراءة واحدة.</a:t>
          </a:r>
        </a:p>
      </dsp:txBody>
      <dsp:txXfrm>
        <a:off x="2867689" y="1601173"/>
        <a:ext cx="7432854" cy="1215449"/>
      </dsp:txXfrm>
    </dsp:sp>
    <dsp:sp modelId="{06426CB3-736C-4CC1-86CE-EC5EBD76261B}">
      <dsp:nvSpPr>
        <dsp:cNvPr id="0" name=""/>
        <dsp:cNvSpPr/>
      </dsp:nvSpPr>
      <dsp:spPr>
        <a:xfrm>
          <a:off x="0" y="4024911"/>
          <a:ext cx="10806229" cy="529200"/>
        </a:xfrm>
        <a:prstGeom prst="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740776D3-EE6D-4AC2-889F-FE2B2E279772}">
      <dsp:nvSpPr>
        <dsp:cNvPr id="0" name=""/>
        <dsp:cNvSpPr/>
      </dsp:nvSpPr>
      <dsp:spPr>
        <a:xfrm>
          <a:off x="2701557" y="3184535"/>
          <a:ext cx="7564360" cy="1150335"/>
        </a:xfrm>
        <a:prstGeom prst="round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85915" tIns="0" rIns="285915" bIns="0" numCol="1" spcCol="1270" anchor="ctr" anchorCtr="0">
          <a:noAutofit/>
        </a:bodyPr>
        <a:lstStyle/>
        <a:p>
          <a:pPr marL="0" lvl="0" indent="0" algn="r" defTabSz="1066800" rtl="1">
            <a:lnSpc>
              <a:spcPct val="90000"/>
            </a:lnSpc>
            <a:spcBef>
              <a:spcPct val="0"/>
            </a:spcBef>
            <a:spcAft>
              <a:spcPct val="35000"/>
            </a:spcAft>
            <a:buNone/>
          </a:pPr>
          <a:r>
            <a:rPr lang="ar-SA" sz="2400" kern="1200" dirty="0"/>
            <a:t>رد عثمان الصحف إلى حفصة، وبعث إلى كل أفق بمصحف من المصاحف. واحتبس بالمدينة واحدًا هو مصحفه الذي يسمى الإمام.</a:t>
          </a:r>
        </a:p>
      </dsp:txBody>
      <dsp:txXfrm>
        <a:off x="2757712" y="3240690"/>
        <a:ext cx="7452050" cy="1038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4CC2-7B3B-4472-ACD1-A8C6D8E01F46}">
      <dsp:nvSpPr>
        <dsp:cNvPr id="0" name=""/>
        <dsp:cNvSpPr/>
      </dsp:nvSpPr>
      <dsp:spPr>
        <a:xfrm>
          <a:off x="5553337" y="1781075"/>
          <a:ext cx="2676571" cy="747382"/>
        </a:xfrm>
        <a:custGeom>
          <a:avLst/>
          <a:gdLst/>
          <a:ahLst/>
          <a:cxnLst/>
          <a:rect l="0" t="0" r="0" b="0"/>
          <a:pathLst>
            <a:path>
              <a:moveTo>
                <a:pt x="0" y="0"/>
              </a:moveTo>
              <a:lnTo>
                <a:pt x="0" y="373691"/>
              </a:lnTo>
              <a:lnTo>
                <a:pt x="2676571" y="373691"/>
              </a:lnTo>
              <a:lnTo>
                <a:pt x="2676571" y="7473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FB834-1316-4DEF-880F-D3CEDF5588A1}">
      <dsp:nvSpPr>
        <dsp:cNvPr id="0" name=""/>
        <dsp:cNvSpPr/>
      </dsp:nvSpPr>
      <dsp:spPr>
        <a:xfrm>
          <a:off x="3400165" y="1781075"/>
          <a:ext cx="2153172" cy="747382"/>
        </a:xfrm>
        <a:custGeom>
          <a:avLst/>
          <a:gdLst/>
          <a:ahLst/>
          <a:cxnLst/>
          <a:rect l="0" t="0" r="0" b="0"/>
          <a:pathLst>
            <a:path>
              <a:moveTo>
                <a:pt x="2153172" y="0"/>
              </a:moveTo>
              <a:lnTo>
                <a:pt x="2153172" y="373691"/>
              </a:lnTo>
              <a:lnTo>
                <a:pt x="0" y="373691"/>
              </a:lnTo>
              <a:lnTo>
                <a:pt x="0" y="7473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8D2127-6601-4C07-86D8-334F9B323D5A}">
      <dsp:nvSpPr>
        <dsp:cNvPr id="0" name=""/>
        <dsp:cNvSpPr/>
      </dsp:nvSpPr>
      <dsp:spPr>
        <a:xfrm>
          <a:off x="1577655" y="1594"/>
          <a:ext cx="7951363" cy="17794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جمع أبي بكر للقرآن يختلف عن جمع عثمان في الباعث والكيفية أما </a:t>
          </a:r>
          <a:r>
            <a:rPr lang="ar-SA" sz="3200" b="1" kern="1200" dirty="0"/>
            <a:t>جمع أبي بكر </a:t>
          </a:r>
          <a:r>
            <a:rPr lang="ar-SA" sz="2400" kern="1200" dirty="0"/>
            <a:t>فكان:</a:t>
          </a:r>
        </a:p>
      </dsp:txBody>
      <dsp:txXfrm>
        <a:off x="1577655" y="1594"/>
        <a:ext cx="7951363" cy="1779481"/>
      </dsp:txXfrm>
    </dsp:sp>
    <dsp:sp modelId="{2D46C651-08B9-453B-84E9-B716714C8CA8}">
      <dsp:nvSpPr>
        <dsp:cNvPr id="0" name=""/>
        <dsp:cNvSpPr/>
      </dsp:nvSpPr>
      <dsp:spPr>
        <a:xfrm>
          <a:off x="1097284" y="2528457"/>
          <a:ext cx="4605760" cy="17794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جمع أبي بكر للقرآن كان نقلًا لما كان مفرَّقًا في الرِّقاع والأكتاف والعسب. وجمعًا له في مصحف واحد مرتب الآيات والسور. مقتصرًا على ما لم تُنسخ تلاوته، مشتملًا على الأحرف السبعة التي نزل بها القرآن</a:t>
          </a:r>
        </a:p>
      </dsp:txBody>
      <dsp:txXfrm>
        <a:off x="1097284" y="2528457"/>
        <a:ext cx="4605760" cy="1779481"/>
      </dsp:txXfrm>
    </dsp:sp>
    <dsp:sp modelId="{C84EB160-9A11-4603-9BD1-6689E68C0527}">
      <dsp:nvSpPr>
        <dsp:cNvPr id="0" name=""/>
        <dsp:cNvSpPr/>
      </dsp:nvSpPr>
      <dsp:spPr>
        <a:xfrm>
          <a:off x="6450427" y="2528457"/>
          <a:ext cx="3558962" cy="17794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الباعث له خشية ذهابه بذهاب حملته، حين استحر القتل بالقرَّاء.</a:t>
          </a:r>
        </a:p>
      </dsp:txBody>
      <dsp:txXfrm>
        <a:off x="6450427" y="2528457"/>
        <a:ext cx="3558962" cy="1779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13930-007D-4006-AA6C-E0994D5B4BD9}">
      <dsp:nvSpPr>
        <dsp:cNvPr id="0" name=""/>
        <dsp:cNvSpPr/>
      </dsp:nvSpPr>
      <dsp:spPr>
        <a:xfrm>
          <a:off x="4895978" y="1802487"/>
          <a:ext cx="2741359" cy="756808"/>
        </a:xfrm>
        <a:custGeom>
          <a:avLst/>
          <a:gdLst/>
          <a:ahLst/>
          <a:cxnLst/>
          <a:rect l="0" t="0" r="0" b="0"/>
          <a:pathLst>
            <a:path>
              <a:moveTo>
                <a:pt x="0" y="0"/>
              </a:moveTo>
              <a:lnTo>
                <a:pt x="0" y="378404"/>
              </a:lnTo>
              <a:lnTo>
                <a:pt x="2741359" y="378404"/>
              </a:lnTo>
              <a:lnTo>
                <a:pt x="2741359" y="7568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3AFCF-F23E-4B8F-8F73-C996FE06C67B}">
      <dsp:nvSpPr>
        <dsp:cNvPr id="0" name=""/>
        <dsp:cNvSpPr/>
      </dsp:nvSpPr>
      <dsp:spPr>
        <a:xfrm>
          <a:off x="2715648" y="1802487"/>
          <a:ext cx="2180329" cy="756808"/>
        </a:xfrm>
        <a:custGeom>
          <a:avLst/>
          <a:gdLst/>
          <a:ahLst/>
          <a:cxnLst/>
          <a:rect l="0" t="0" r="0" b="0"/>
          <a:pathLst>
            <a:path>
              <a:moveTo>
                <a:pt x="2180329" y="0"/>
              </a:moveTo>
              <a:lnTo>
                <a:pt x="2180329" y="378404"/>
              </a:lnTo>
              <a:lnTo>
                <a:pt x="0" y="378404"/>
              </a:lnTo>
              <a:lnTo>
                <a:pt x="0" y="7568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4EDAA7-6E81-4B5D-873C-E5E062429CE5}">
      <dsp:nvSpPr>
        <dsp:cNvPr id="0" name=""/>
        <dsp:cNvSpPr/>
      </dsp:nvSpPr>
      <dsp:spPr>
        <a:xfrm>
          <a:off x="782146" y="562"/>
          <a:ext cx="8227663" cy="1801925"/>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جمع أبي بكر للقرآن يختلف عن جمع عثمان في الباعث والكيفية أما </a:t>
          </a:r>
          <a:r>
            <a:rPr lang="ar-SA" sz="3200" b="1" kern="1200" dirty="0"/>
            <a:t>جمع عثمان </a:t>
          </a:r>
          <a:r>
            <a:rPr lang="ar-SA" sz="2400" kern="1200" dirty="0"/>
            <a:t>فكان:</a:t>
          </a:r>
        </a:p>
      </dsp:txBody>
      <dsp:txXfrm>
        <a:off x="782146" y="562"/>
        <a:ext cx="8227663" cy="1801925"/>
      </dsp:txXfrm>
    </dsp:sp>
    <dsp:sp modelId="{BBAD796A-2290-4875-AA6C-E509EDC085DA}">
      <dsp:nvSpPr>
        <dsp:cNvPr id="0" name=""/>
        <dsp:cNvSpPr/>
      </dsp:nvSpPr>
      <dsp:spPr>
        <a:xfrm>
          <a:off x="352693" y="2559296"/>
          <a:ext cx="4725910" cy="18019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جمع عثمان للقرآن كان نسخًا له على حرف واحد من الحروف السبعة، حتى يجمع المسلمين على مصحف واحد. وحرف واحد يقرءون به دون ما عداه من الأحرف الستة الأخرى.</a:t>
          </a:r>
        </a:p>
      </dsp:txBody>
      <dsp:txXfrm>
        <a:off x="352693" y="2559296"/>
        <a:ext cx="4725910" cy="1801925"/>
      </dsp:txXfrm>
    </dsp:sp>
    <dsp:sp modelId="{02CC5C3D-3A5A-4082-BA8D-C93CA6F63E0C}">
      <dsp:nvSpPr>
        <dsp:cNvPr id="0" name=""/>
        <dsp:cNvSpPr/>
      </dsp:nvSpPr>
      <dsp:spPr>
        <a:xfrm>
          <a:off x="5835411" y="2559296"/>
          <a:ext cx="3603850" cy="180192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الباعث لدى عثمان -رضي الله عنه- كثرة الاختلاف في وجوه القراءة.</a:t>
          </a:r>
        </a:p>
      </dsp:txBody>
      <dsp:txXfrm>
        <a:off x="5835411" y="2559296"/>
        <a:ext cx="3603850" cy="1801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54856-5ECB-4B01-AD64-8F7499279E1A}">
      <dsp:nvSpPr>
        <dsp:cNvPr id="0" name=""/>
        <dsp:cNvSpPr/>
      </dsp:nvSpPr>
      <dsp:spPr>
        <a:xfrm>
          <a:off x="5409645" y="1770388"/>
          <a:ext cx="3827363" cy="664253"/>
        </a:xfrm>
        <a:custGeom>
          <a:avLst/>
          <a:gdLst/>
          <a:ahLst/>
          <a:cxnLst/>
          <a:rect l="0" t="0" r="0" b="0"/>
          <a:pathLst>
            <a:path>
              <a:moveTo>
                <a:pt x="0" y="0"/>
              </a:moveTo>
              <a:lnTo>
                <a:pt x="0" y="332126"/>
              </a:lnTo>
              <a:lnTo>
                <a:pt x="3827363" y="332126"/>
              </a:lnTo>
              <a:lnTo>
                <a:pt x="3827363" y="66425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A7AF0-CD42-46CD-BE9B-13B4502C70DF}">
      <dsp:nvSpPr>
        <dsp:cNvPr id="0" name=""/>
        <dsp:cNvSpPr/>
      </dsp:nvSpPr>
      <dsp:spPr>
        <a:xfrm>
          <a:off x="5363925" y="1770388"/>
          <a:ext cx="91440" cy="664253"/>
        </a:xfrm>
        <a:custGeom>
          <a:avLst/>
          <a:gdLst/>
          <a:ahLst/>
          <a:cxnLst/>
          <a:rect l="0" t="0" r="0" b="0"/>
          <a:pathLst>
            <a:path>
              <a:moveTo>
                <a:pt x="45720" y="0"/>
              </a:moveTo>
              <a:lnTo>
                <a:pt x="45720" y="66425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6CA403-1BD3-4D26-9984-0990D28BCBE6}">
      <dsp:nvSpPr>
        <dsp:cNvPr id="0" name=""/>
        <dsp:cNvSpPr/>
      </dsp:nvSpPr>
      <dsp:spPr>
        <a:xfrm>
          <a:off x="1582281" y="1770388"/>
          <a:ext cx="3827363" cy="664253"/>
        </a:xfrm>
        <a:custGeom>
          <a:avLst/>
          <a:gdLst/>
          <a:ahLst/>
          <a:cxnLst/>
          <a:rect l="0" t="0" r="0" b="0"/>
          <a:pathLst>
            <a:path>
              <a:moveTo>
                <a:pt x="3827363" y="0"/>
              </a:moveTo>
              <a:lnTo>
                <a:pt x="3827363" y="332126"/>
              </a:lnTo>
              <a:lnTo>
                <a:pt x="0" y="332126"/>
              </a:lnTo>
              <a:lnTo>
                <a:pt x="0" y="66425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07DC7A-C4A8-4A30-95DB-30AFA6A1D993}">
      <dsp:nvSpPr>
        <dsp:cNvPr id="0" name=""/>
        <dsp:cNvSpPr/>
      </dsp:nvSpPr>
      <dsp:spPr>
        <a:xfrm>
          <a:off x="1374243" y="188833"/>
          <a:ext cx="8070803" cy="15815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chemeClr val="accent1"/>
              </a:solidFill>
            </a:rPr>
            <a:t>اختلف العلماء في عدد المصاحف التي أرسل بها عثمان إلى الآفاق فقيل:</a:t>
          </a:r>
        </a:p>
      </dsp:txBody>
      <dsp:txXfrm>
        <a:off x="1374243" y="188833"/>
        <a:ext cx="8070803" cy="1581555"/>
      </dsp:txXfrm>
    </dsp:sp>
    <dsp:sp modelId="{09410F7F-28CF-4412-A36F-A06BF3660F70}">
      <dsp:nvSpPr>
        <dsp:cNvPr id="0" name=""/>
        <dsp:cNvSpPr/>
      </dsp:nvSpPr>
      <dsp:spPr>
        <a:xfrm>
          <a:off x="726" y="2434641"/>
          <a:ext cx="3163110" cy="15815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جـ-  كان عددها خمسة، وذهب السيوطي إلى أن هذا هو المشهور.</a:t>
          </a:r>
        </a:p>
      </dsp:txBody>
      <dsp:txXfrm>
        <a:off x="726" y="2434641"/>
        <a:ext cx="3163110" cy="1581555"/>
      </dsp:txXfrm>
    </dsp:sp>
    <dsp:sp modelId="{6C092B21-DEB2-4AA2-9704-43AF2B452A56}">
      <dsp:nvSpPr>
        <dsp:cNvPr id="0" name=""/>
        <dsp:cNvSpPr/>
      </dsp:nvSpPr>
      <dsp:spPr>
        <a:xfrm>
          <a:off x="3828090" y="2434641"/>
          <a:ext cx="3163110" cy="15815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ب- كان عددها أربعة، العراقي، والشامي، والمصري، والمصحف الإمام، أو الكوفي، والبصري، والشامي، والمصحف الإمام.</a:t>
          </a:r>
        </a:p>
      </dsp:txBody>
      <dsp:txXfrm>
        <a:off x="3828090" y="2434641"/>
        <a:ext cx="3163110" cy="1581555"/>
      </dsp:txXfrm>
    </dsp:sp>
    <dsp:sp modelId="{AC18245F-5D21-40FF-AA2D-A08D8D01031F}">
      <dsp:nvSpPr>
        <dsp:cNvPr id="0" name=""/>
        <dsp:cNvSpPr/>
      </dsp:nvSpPr>
      <dsp:spPr>
        <a:xfrm>
          <a:off x="7655454" y="2434641"/>
          <a:ext cx="3163110" cy="15815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kern="1200" dirty="0"/>
            <a:t>أ- كان عددها سبعة. أرسلت إلى: مكة، والشام، والبصرة، والكوفة، واليمن، والبحرين، والمدينة.</a:t>
          </a:r>
        </a:p>
      </dsp:txBody>
      <dsp:txXfrm>
        <a:off x="7655454" y="2434641"/>
        <a:ext cx="3163110" cy="15815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1EB68-4A03-F142-8208-DF076D65B22E}" type="datetimeFigureOut">
              <a:rPr lang="en-PK" smtClean="0"/>
              <a:t>11/14/2023</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9C09F-A7C6-CB4C-9CFD-179A743BBD80}" type="slidenum">
              <a:rPr lang="en-PK" smtClean="0"/>
              <a:t>‹#›</a:t>
            </a:fld>
            <a:endParaRPr lang="en-PK"/>
          </a:p>
        </p:txBody>
      </p:sp>
    </p:spTree>
    <p:extLst>
      <p:ext uri="{BB962C8B-B14F-4D97-AF65-F5344CB8AC3E}">
        <p14:creationId xmlns:p14="http://schemas.microsoft.com/office/powerpoint/2010/main" val="270333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a:p>
        </p:txBody>
      </p:sp>
      <p:sp>
        <p:nvSpPr>
          <p:cNvPr id="4" name="Slide Number Placeholder 3"/>
          <p:cNvSpPr>
            <a:spLocks noGrp="1"/>
          </p:cNvSpPr>
          <p:nvPr>
            <p:ph type="sldNum" sz="quarter" idx="5"/>
          </p:nvPr>
        </p:nvSpPr>
        <p:spPr/>
        <p:txBody>
          <a:bodyPr/>
          <a:lstStyle/>
          <a:p>
            <a:fld id="{5329C09F-A7C6-CB4C-9CFD-179A743BBD80}" type="slidenum">
              <a:rPr lang="en-PK" smtClean="0"/>
              <a:t>1</a:t>
            </a:fld>
            <a:endParaRPr lang="en-PK"/>
          </a:p>
        </p:txBody>
      </p:sp>
    </p:spTree>
    <p:extLst>
      <p:ext uri="{BB962C8B-B14F-4D97-AF65-F5344CB8AC3E}">
        <p14:creationId xmlns:p14="http://schemas.microsoft.com/office/powerpoint/2010/main" val="42141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6A9E-97B0-1625-DE5C-80DF05AB6582}"/>
              </a:ext>
            </a:extLst>
          </p:cNvPr>
          <p:cNvSpPr>
            <a:spLocks noGrp="1"/>
          </p:cNvSpPr>
          <p:nvPr>
            <p:ph type="ctrTitle" hasCustomPrompt="1"/>
          </p:nvPr>
        </p:nvSpPr>
        <p:spPr>
          <a:xfrm>
            <a:off x="1524000" y="2375852"/>
            <a:ext cx="9144000" cy="682050"/>
          </a:xfrm>
          <a:prstGeom prst="rect">
            <a:avLst/>
          </a:prstGeom>
        </p:spPr>
        <p:txBody>
          <a:bodyPr anchor="b"/>
          <a:lstStyle>
            <a:lvl1pPr algn="ctr">
              <a:defRPr lang="ar-SA" sz="4400" b="1" i="0" smtClean="0">
                <a:effectLst/>
                <a:latin typeface="Dubai" panose="020B0503030403030204" pitchFamily="34" charset="-78"/>
                <a:cs typeface="Dubai" panose="020B0503030403030204" pitchFamily="34" charset="-78"/>
              </a:defRPr>
            </a:lvl1pPr>
          </a:lstStyle>
          <a:p>
            <a:r>
              <a:rPr lang="ar-SA" b="0" i="0" dirty="0">
                <a:solidFill>
                  <a:srgbClr val="202124"/>
                </a:solidFill>
                <a:effectLst/>
                <a:latin typeface="arial" panose="020B0604020202020204" pitchFamily="34" charset="0"/>
              </a:rPr>
              <a:t>انقر لتحرير أسلوب العنوان العربي</a:t>
            </a:r>
          </a:p>
        </p:txBody>
      </p:sp>
      <p:sp>
        <p:nvSpPr>
          <p:cNvPr id="3" name="Subtitle 2">
            <a:extLst>
              <a:ext uri="{FF2B5EF4-FFF2-40B4-BE49-F238E27FC236}">
                <a16:creationId xmlns:a16="http://schemas.microsoft.com/office/drawing/2014/main" id="{63FAFF1C-A643-4BD2-C005-05501D9C7B14}"/>
              </a:ext>
            </a:extLst>
          </p:cNvPr>
          <p:cNvSpPr>
            <a:spLocks noGrp="1"/>
          </p:cNvSpPr>
          <p:nvPr>
            <p:ph type="subTitle" idx="1" hasCustomPrompt="1"/>
          </p:nvPr>
        </p:nvSpPr>
        <p:spPr>
          <a:xfrm>
            <a:off x="1524000" y="3171885"/>
            <a:ext cx="9144000" cy="682049"/>
          </a:xfrm>
          <a:prstGeom prst="rect">
            <a:avLst/>
          </a:prstGeom>
        </p:spPr>
        <p:txBody>
          <a:bodyPr/>
          <a:lstStyle>
            <a:lvl1pPr marL="0" indent="0" algn="ctr">
              <a:buNone/>
              <a:defRPr sz="4000" b="0">
                <a:latin typeface="Libre Baskervill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English subtitle style</a:t>
            </a:r>
            <a:endParaRPr lang="en-PK" dirty="0"/>
          </a:p>
        </p:txBody>
      </p:sp>
      <p:pic>
        <p:nvPicPr>
          <p:cNvPr id="7" name="Picture 6">
            <a:extLst>
              <a:ext uri="{FF2B5EF4-FFF2-40B4-BE49-F238E27FC236}">
                <a16:creationId xmlns:a16="http://schemas.microsoft.com/office/drawing/2014/main" id="{16ACDC8D-E86A-F71A-BB2B-F4EF6114306E}"/>
              </a:ext>
            </a:extLst>
          </p:cNvPr>
          <p:cNvPicPr>
            <a:picLocks noChangeAspect="1"/>
          </p:cNvPicPr>
          <p:nvPr userDrawn="1"/>
        </p:nvPicPr>
        <p:blipFill>
          <a:blip r:embed="rId2"/>
          <a:stretch>
            <a:fillRect/>
          </a:stretch>
        </p:blipFill>
        <p:spPr>
          <a:xfrm>
            <a:off x="4761388" y="1120682"/>
            <a:ext cx="2669223" cy="891763"/>
          </a:xfrm>
          <a:prstGeom prst="rect">
            <a:avLst/>
          </a:prstGeom>
        </p:spPr>
      </p:pic>
      <p:sp>
        <p:nvSpPr>
          <p:cNvPr id="11" name="Text Placeholder 10">
            <a:extLst>
              <a:ext uri="{FF2B5EF4-FFF2-40B4-BE49-F238E27FC236}">
                <a16:creationId xmlns:a16="http://schemas.microsoft.com/office/drawing/2014/main" id="{A3194760-4404-D194-0709-BA5745321F9B}"/>
              </a:ext>
            </a:extLst>
          </p:cNvPr>
          <p:cNvSpPr>
            <a:spLocks noGrp="1"/>
          </p:cNvSpPr>
          <p:nvPr>
            <p:ph type="body" sz="quarter" idx="11" hasCustomPrompt="1"/>
          </p:nvPr>
        </p:nvSpPr>
        <p:spPr>
          <a:xfrm>
            <a:off x="1524000" y="4450757"/>
            <a:ext cx="9144000" cy="446405"/>
          </a:xfrm>
          <a:prstGeom prst="rect">
            <a:avLst/>
          </a:prstGeom>
        </p:spPr>
        <p:txBody>
          <a:bodyPr/>
          <a:lstStyle>
            <a:lvl1pPr marL="0" indent="0" algn="ctr">
              <a:buNone/>
              <a:defRPr sz="2400">
                <a:latin typeface="Libre Baskerville"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edit to course level</a:t>
            </a:r>
            <a:endParaRPr lang="en-PK" dirty="0"/>
          </a:p>
        </p:txBody>
      </p:sp>
      <p:cxnSp>
        <p:nvCxnSpPr>
          <p:cNvPr id="13" name="Straight Connector 12">
            <a:extLst>
              <a:ext uri="{FF2B5EF4-FFF2-40B4-BE49-F238E27FC236}">
                <a16:creationId xmlns:a16="http://schemas.microsoft.com/office/drawing/2014/main" id="{FB6BDC58-6879-D8C6-9724-220F530FA5C4}"/>
              </a:ext>
            </a:extLst>
          </p:cNvPr>
          <p:cNvCxnSpPr/>
          <p:nvPr userDrawn="1"/>
        </p:nvCxnSpPr>
        <p:spPr>
          <a:xfrm>
            <a:off x="1524000" y="5314950"/>
            <a:ext cx="9144000" cy="0"/>
          </a:xfrm>
          <a:prstGeom prst="line">
            <a:avLst/>
          </a:prstGeom>
          <a:ln w="12700">
            <a:solidFill>
              <a:srgbClr val="FEAE03"/>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33466338-1A8D-89E6-CF9E-8001FC122FE2}"/>
              </a:ext>
            </a:extLst>
          </p:cNvPr>
          <p:cNvSpPr>
            <a:spLocks noGrp="1"/>
          </p:cNvSpPr>
          <p:nvPr>
            <p:ph type="body" sz="quarter" idx="12" hasCustomPrompt="1"/>
          </p:nvPr>
        </p:nvSpPr>
        <p:spPr>
          <a:xfrm>
            <a:off x="1524000" y="5509536"/>
            <a:ext cx="9144000" cy="446405"/>
          </a:xfrm>
          <a:prstGeom prst="rect">
            <a:avLst/>
          </a:prstGeom>
        </p:spPr>
        <p:txBody>
          <a:bodyPr/>
          <a:lstStyle>
            <a:lvl1pPr marL="0" indent="0" algn="ctr">
              <a:buNone/>
              <a:defRPr lang="en-GB" smtClean="0">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algn="ctr"/>
            <a:r>
              <a:rPr lang="en-GB" dirty="0" err="1">
                <a:solidFill>
                  <a:srgbClr val="272526"/>
                </a:solidFill>
                <a:effectLst/>
                <a:latin typeface="Libre Baskerville" panose="02000000000000000000" pitchFamily="2" charset="0"/>
              </a:rPr>
              <a:t>SeekersGuidance.org</a:t>
            </a:r>
            <a:endParaRPr lang="en-GB" dirty="0">
              <a:solidFill>
                <a:srgbClr val="272526"/>
              </a:solidFill>
              <a:effectLst/>
              <a:latin typeface="Libre Baskerville" panose="02000000000000000000" pitchFamily="2" charset="0"/>
            </a:endParaRPr>
          </a:p>
        </p:txBody>
      </p:sp>
      <p:pic>
        <p:nvPicPr>
          <p:cNvPr id="15" name="Picture 14">
            <a:extLst>
              <a:ext uri="{FF2B5EF4-FFF2-40B4-BE49-F238E27FC236}">
                <a16:creationId xmlns:a16="http://schemas.microsoft.com/office/drawing/2014/main" id="{4FACB42D-1329-B930-B9E2-DAB0DBD348D1}"/>
              </a:ext>
            </a:extLst>
          </p:cNvPr>
          <p:cNvPicPr>
            <a:picLocks noChangeAspect="1"/>
          </p:cNvPicPr>
          <p:nvPr userDrawn="1"/>
        </p:nvPicPr>
        <p:blipFill>
          <a:blip r:embed="rId3"/>
          <a:stretch>
            <a:fillRect/>
          </a:stretch>
        </p:blipFill>
        <p:spPr>
          <a:xfrm>
            <a:off x="5367655" y="6129197"/>
            <a:ext cx="1456690" cy="261105"/>
          </a:xfrm>
          <a:prstGeom prst="rect">
            <a:avLst/>
          </a:prstGeom>
        </p:spPr>
      </p:pic>
      <p:sp>
        <p:nvSpPr>
          <p:cNvPr id="8" name="Text Placeholder 7">
            <a:extLst>
              <a:ext uri="{FF2B5EF4-FFF2-40B4-BE49-F238E27FC236}">
                <a16:creationId xmlns:a16="http://schemas.microsoft.com/office/drawing/2014/main" id="{4B090A90-AA6D-271E-71B7-43841162849D}"/>
              </a:ext>
            </a:extLst>
          </p:cNvPr>
          <p:cNvSpPr>
            <a:spLocks noGrp="1"/>
          </p:cNvSpPr>
          <p:nvPr>
            <p:ph type="body" sz="quarter" idx="13" hasCustomPrompt="1"/>
          </p:nvPr>
        </p:nvSpPr>
        <p:spPr>
          <a:xfrm>
            <a:off x="1524000" y="3854450"/>
            <a:ext cx="9144000" cy="534988"/>
          </a:xfrm>
          <a:prstGeom prst="rect">
            <a:avLst/>
          </a:prstGeom>
        </p:spPr>
        <p:txBody>
          <a:bodyPr/>
          <a:lstStyle>
            <a:lvl1pPr marL="0" indent="0" algn="ctr">
              <a:buNone/>
              <a:defRPr sz="2400">
                <a:latin typeface="Libre Baskerville" panose="02000000000000000000" pitchFamily="2" charset="0"/>
              </a:defRPr>
            </a:lvl1pPr>
          </a:lstStyle>
          <a:p>
            <a:pPr lvl="0"/>
            <a:r>
              <a:rPr lang="en-GB" dirty="0"/>
              <a:t>Click edit to course track</a:t>
            </a:r>
            <a:endParaRPr lang="en-PK" dirty="0"/>
          </a:p>
        </p:txBody>
      </p:sp>
    </p:spTree>
    <p:extLst>
      <p:ext uri="{BB962C8B-B14F-4D97-AF65-F5344CB8AC3E}">
        <p14:creationId xmlns:p14="http://schemas.microsoft.com/office/powerpoint/2010/main" val="18170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AR&amp;EN title, Subtitle &amp; Body Text_Ligth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l">
              <a:buNone/>
              <a:defRPr sz="44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1030"/>
            <a:ext cx="11491912" cy="652721"/>
          </a:xfrm>
          <a:prstGeom prst="rect">
            <a:avLst/>
          </a:prstGeom>
        </p:spPr>
        <p:txBody>
          <a:bodyPr/>
          <a:lstStyle>
            <a:lvl1pPr marL="0" indent="0" algn="l">
              <a:buNone/>
              <a:defRPr sz="36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00438"/>
            <a:ext cx="11491912" cy="2555128"/>
          </a:xfrm>
          <a:prstGeom prst="rect">
            <a:avLst/>
          </a:prstGeom>
        </p:spPr>
        <p:txBody>
          <a:bodyPr/>
          <a:lstStyle>
            <a:lvl1pPr marL="0" indent="0" algn="l">
              <a:buNone/>
              <a:defRPr sz="2400">
                <a:latin typeface="Libre Baskerville" panose="02000000000000000000" pitchFamily="2" charset="0"/>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2014538"/>
            <a:ext cx="11491912" cy="652721"/>
          </a:xfrm>
          <a:prstGeom prst="rect">
            <a:avLst/>
          </a:prstGeom>
        </p:spPr>
        <p:txBody>
          <a:bodyPr/>
          <a:lstStyle>
            <a:lvl1pPr marL="0" indent="0">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2757488"/>
            <a:ext cx="11491912" cy="652721"/>
          </a:xfrm>
          <a:prstGeom prst="rect">
            <a:avLst/>
          </a:prstGeom>
        </p:spPr>
        <p:txBody>
          <a:bodyPr/>
          <a:lstStyle>
            <a:lvl1pPr marL="0" indent="0">
              <a:buNone/>
              <a:defRPr sz="32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427116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AR&amp;EN title, Subtitle &amp; Body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l">
              <a:buNone/>
              <a:defRPr sz="44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169430"/>
            <a:ext cx="11491912" cy="652721"/>
          </a:xfrm>
          <a:prstGeom prst="rect">
            <a:avLst/>
          </a:prstGeom>
        </p:spPr>
        <p:txBody>
          <a:bodyPr/>
          <a:lstStyle>
            <a:lvl1pPr marL="0" indent="0" algn="l">
              <a:buNone/>
              <a:defRPr sz="36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00438"/>
            <a:ext cx="11491912" cy="2555128"/>
          </a:xfrm>
          <a:prstGeom prst="rect">
            <a:avLst/>
          </a:prstGeom>
        </p:spPr>
        <p:txBody>
          <a:bodyPr/>
          <a:lstStyle>
            <a:lvl1pPr marL="0" indent="0" algn="l">
              <a:buNone/>
              <a:defRPr sz="2400">
                <a:solidFill>
                  <a:schemeClr val="bg1"/>
                </a:solidFill>
                <a:latin typeface="Libre Baskerville" panose="02000000000000000000" pitchFamily="2" charset="0"/>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2014538"/>
            <a:ext cx="11491912" cy="652721"/>
          </a:xfrm>
          <a:prstGeom prst="rect">
            <a:avLst/>
          </a:prstGeom>
        </p:spPr>
        <p:txBody>
          <a:bodyPr/>
          <a:lstStyle>
            <a:lvl1pPr marL="0" indent="0">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2757488"/>
            <a:ext cx="11491912" cy="652721"/>
          </a:xfrm>
          <a:prstGeom prst="rect">
            <a:avLst/>
          </a:prstGeom>
        </p:spPr>
        <p:txBody>
          <a:bodyPr/>
          <a:lstStyle>
            <a:lvl1pPr marL="0" indent="0">
              <a:buNone/>
              <a:defRPr sz="32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4221995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 Section Devider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516573"/>
            <a:ext cx="11492284" cy="652720"/>
          </a:xfrm>
          <a:prstGeom prst="rect">
            <a:avLst/>
          </a:prstGeom>
        </p:spPr>
        <p:txBody>
          <a:bodyPr/>
          <a:lstStyle>
            <a:lvl1pPr marL="0" indent="0" algn="ctr">
              <a:buNone/>
              <a:defRPr sz="44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5339263"/>
            <a:ext cx="11491912" cy="652721"/>
          </a:xfrm>
          <a:prstGeom prst="rect">
            <a:avLst/>
          </a:prstGeom>
        </p:spPr>
        <p:txBody>
          <a:bodyPr/>
          <a:lstStyle>
            <a:lvl1pPr marL="0" indent="0" algn="ctr">
              <a:buNone/>
              <a:defRPr sz="36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Tree>
    <p:extLst>
      <p:ext uri="{BB962C8B-B14F-4D97-AF65-F5344CB8AC3E}">
        <p14:creationId xmlns:p14="http://schemas.microsoft.com/office/powerpoint/2010/main" val="201854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R Section Devider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516573"/>
            <a:ext cx="11492284" cy="652720"/>
          </a:xfrm>
          <a:prstGeom prst="rect">
            <a:avLst/>
          </a:prstGeom>
        </p:spPr>
        <p:txBody>
          <a:bodyPr/>
          <a:lstStyle>
            <a:lvl1pPr marL="0" indent="0" algn="ctr">
              <a:buNone/>
              <a:defRPr sz="44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5339263"/>
            <a:ext cx="11491912" cy="652721"/>
          </a:xfrm>
          <a:prstGeom prst="rect">
            <a:avLst/>
          </a:prstGeom>
        </p:spPr>
        <p:txBody>
          <a:bodyPr/>
          <a:lstStyle>
            <a:lvl1pPr marL="0" indent="0" algn="ctr">
              <a:buNone/>
              <a:defRPr sz="36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Arabic subtitle text styles</a:t>
            </a:r>
            <a:endParaRPr lang="en-PK" dirty="0"/>
          </a:p>
        </p:txBody>
      </p:sp>
    </p:spTree>
    <p:extLst>
      <p:ext uri="{BB962C8B-B14F-4D97-AF65-F5344CB8AC3E}">
        <p14:creationId xmlns:p14="http://schemas.microsoft.com/office/powerpoint/2010/main" val="214843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Section Devider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68838"/>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5411788"/>
            <a:ext cx="11491912" cy="652721"/>
          </a:xfrm>
          <a:prstGeom prst="rect">
            <a:avLst/>
          </a:prstGeom>
        </p:spPr>
        <p:txBody>
          <a:bodyPr/>
          <a:lstStyle>
            <a:lvl1pPr marL="0" indent="0" algn="ctr">
              <a:buNone/>
              <a:defRPr sz="32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140293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ection Devider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68838"/>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5411788"/>
            <a:ext cx="11491912" cy="652721"/>
          </a:xfrm>
          <a:prstGeom prst="rect">
            <a:avLst/>
          </a:prstGeom>
        </p:spPr>
        <p:txBody>
          <a:bodyPr/>
          <a:lstStyle>
            <a:lvl1pPr marL="0" indent="0" algn="ctr">
              <a:buNone/>
              <a:defRPr sz="32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Subtitle</a:t>
            </a:r>
            <a:endParaRPr lang="en-PK" dirty="0"/>
          </a:p>
        </p:txBody>
      </p:sp>
    </p:spTree>
    <p:extLst>
      <p:ext uri="{BB962C8B-B14F-4D97-AF65-F5344CB8AC3E}">
        <p14:creationId xmlns:p14="http://schemas.microsoft.com/office/powerpoint/2010/main" val="197239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re Title &amp; Left text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11491912" cy="4811014"/>
          </a:xfrm>
          <a:prstGeom prst="rect">
            <a:avLst/>
          </a:prstGeom>
        </p:spPr>
        <p:txBody>
          <a:bodyPr/>
          <a:lstStyle>
            <a:lvl1pPr marL="0" indent="0" algn="l">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Tree>
    <p:extLst>
      <p:ext uri="{BB962C8B-B14F-4D97-AF65-F5344CB8AC3E}">
        <p14:creationId xmlns:p14="http://schemas.microsoft.com/office/powerpoint/2010/main" val="374457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re Title &amp; Left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11491912" cy="4811014"/>
          </a:xfrm>
          <a:prstGeom prst="rect">
            <a:avLst/>
          </a:prstGeom>
        </p:spPr>
        <p:txBody>
          <a:bodyPr/>
          <a:lstStyle>
            <a:lvl1pPr marL="0" indent="0" algn="l">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Tree>
    <p:extLst>
      <p:ext uri="{BB962C8B-B14F-4D97-AF65-F5344CB8AC3E}">
        <p14:creationId xmlns:p14="http://schemas.microsoft.com/office/powerpoint/2010/main" val="303573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ingual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5557837" cy="4811014"/>
          </a:xfrm>
          <a:prstGeom prst="rect">
            <a:avLst/>
          </a:prstGeom>
        </p:spPr>
        <p:txBody>
          <a:bodyPr/>
          <a:lstStyle>
            <a:lvl1pPr marL="0" indent="0" algn="l">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6349758" y="1293453"/>
            <a:ext cx="5553073" cy="4810125"/>
          </a:xfrm>
          <a:prstGeom prst="rect">
            <a:avLst/>
          </a:prstGeom>
        </p:spPr>
        <p:txBody>
          <a:bodyPr/>
          <a:lstStyle>
            <a:lvl1pPr marL="0" indent="0" algn="r">
              <a:buNone/>
              <a:defRPr>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203671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ingual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1163" y="1293453"/>
            <a:ext cx="5557837" cy="4811014"/>
          </a:xfrm>
          <a:prstGeom prst="rect">
            <a:avLst/>
          </a:prstGeom>
        </p:spPr>
        <p:txBody>
          <a:bodyPr/>
          <a:lstStyle>
            <a:lvl1pPr marL="0" indent="0" algn="l">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6349758" y="1293453"/>
            <a:ext cx="5553073" cy="4810125"/>
          </a:xfrm>
          <a:prstGeom prst="rect">
            <a:avLst/>
          </a:prstGeom>
        </p:spPr>
        <p:txBody>
          <a:bodyPr/>
          <a:lstStyle>
            <a:lvl1pPr marL="0" indent="0" algn="r">
              <a:buNone/>
              <a:defRPr>
                <a:solidFill>
                  <a:schemeClr val="bg1"/>
                </a:solidFill>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47597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R+EN Title &amp; Subtitle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Title 1">
            <a:extLst>
              <a:ext uri="{FF2B5EF4-FFF2-40B4-BE49-F238E27FC236}">
                <a16:creationId xmlns:a16="http://schemas.microsoft.com/office/drawing/2014/main" id="{9BEB6CA9-1151-91B9-FD84-10D7A19FF947}"/>
              </a:ext>
            </a:extLst>
          </p:cNvPr>
          <p:cNvSpPr>
            <a:spLocks noGrp="1"/>
          </p:cNvSpPr>
          <p:nvPr>
            <p:ph type="ctrTitle" hasCustomPrompt="1"/>
          </p:nvPr>
        </p:nvSpPr>
        <p:spPr>
          <a:xfrm>
            <a:off x="410547" y="375261"/>
            <a:ext cx="11492284" cy="832490"/>
          </a:xfrm>
          <a:prstGeom prst="rect">
            <a:avLst/>
          </a:prstGeom>
        </p:spPr>
        <p:txBody>
          <a:bodyPr anchor="b"/>
          <a:lstStyle>
            <a:lvl1pPr algn="ctr" rtl="1">
              <a:defRPr sz="6000" b="1">
                <a:latin typeface="Sakkal Majalla" panose="02000000000000000000" pitchFamily="2" charset="-78"/>
                <a:cs typeface="Sakkal Majalla" panose="02000000000000000000" pitchFamily="2" charset="-78"/>
              </a:defRPr>
            </a:lvl1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1469429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er align bilingual Text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0920" y="3556326"/>
            <a:ext cx="11491911" cy="2482985"/>
          </a:xfrm>
          <a:prstGeom prst="rect">
            <a:avLst/>
          </a:prstGeom>
        </p:spPr>
        <p:txBody>
          <a:bodyPr/>
          <a:lstStyle>
            <a:lvl1pPr marL="0" indent="0" algn="ctr">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410920" y="1378120"/>
            <a:ext cx="11491912" cy="1943065"/>
          </a:xfrm>
          <a:prstGeom prst="rect">
            <a:avLst/>
          </a:prstGeom>
        </p:spPr>
        <p:txBody>
          <a:bodyPr/>
          <a:lstStyle>
            <a:lvl1pPr marL="0" indent="0" algn="ctr">
              <a:buNone/>
              <a:defRPr>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698958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nter align bilingual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11491912" cy="652721"/>
          </a:xfrm>
          <a:prstGeom prst="rect">
            <a:avLst/>
          </a:prstGeom>
        </p:spPr>
        <p:txBody>
          <a:bodyPr/>
          <a:lstStyle>
            <a:lvl1pPr marL="0" indent="0" algn="ctr">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0920" y="3556326"/>
            <a:ext cx="11491911" cy="2482985"/>
          </a:xfrm>
          <a:prstGeom prst="rect">
            <a:avLst/>
          </a:prstGeom>
        </p:spPr>
        <p:txBody>
          <a:bodyPr/>
          <a:lstStyle>
            <a:lvl1pPr marL="0" indent="0" algn="ctr">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3" name="Text Placeholder 2">
            <a:extLst>
              <a:ext uri="{FF2B5EF4-FFF2-40B4-BE49-F238E27FC236}">
                <a16:creationId xmlns:a16="http://schemas.microsoft.com/office/drawing/2014/main" id="{350C42A1-2593-4B36-9E5A-1AA6015ED34A}"/>
              </a:ext>
            </a:extLst>
          </p:cNvPr>
          <p:cNvSpPr>
            <a:spLocks noGrp="1"/>
          </p:cNvSpPr>
          <p:nvPr>
            <p:ph type="body" sz="quarter" idx="15" hasCustomPrompt="1"/>
          </p:nvPr>
        </p:nvSpPr>
        <p:spPr>
          <a:xfrm>
            <a:off x="410920" y="1378120"/>
            <a:ext cx="11491912" cy="1943065"/>
          </a:xfrm>
          <a:prstGeom prst="rect">
            <a:avLst/>
          </a:prstGeom>
        </p:spPr>
        <p:txBody>
          <a:bodyPr/>
          <a:lstStyle>
            <a:lvl1pPr marL="0" indent="0" algn="ctr">
              <a:buNone/>
              <a:defRPr>
                <a:solidFill>
                  <a:schemeClr val="bg1"/>
                </a:solidFill>
                <a:latin typeface="Dubai" panose="020B0503030403030204" pitchFamily="34" charset="-78"/>
                <a:cs typeface="Dubai" panose="020B0503030403030204" pitchFamily="34" charset="-78"/>
              </a:defRPr>
            </a:lvl1pPr>
            <a:lvl2pPr marL="457200" indent="0" algn="r">
              <a:buNone/>
              <a:defRPr>
                <a:latin typeface="Dubai" panose="020B0503030403030204" pitchFamily="34" charset="-78"/>
                <a:cs typeface="Dubai" panose="020B0503030403030204" pitchFamily="34" charset="-78"/>
              </a:defRPr>
            </a:lvl2pPr>
            <a:lvl3pPr marL="914400" indent="0" algn="r">
              <a:buNone/>
              <a:defRPr>
                <a:latin typeface="Dubai" panose="020B0503030403030204" pitchFamily="34" charset="-78"/>
                <a:cs typeface="Dubai" panose="020B0503030403030204" pitchFamily="34" charset="-78"/>
              </a:defRPr>
            </a:lvl3pPr>
            <a:lvl4pPr marL="1371600" indent="0" algn="r">
              <a:buNone/>
              <a:defRPr>
                <a:latin typeface="Dubai" panose="020B0503030403030204" pitchFamily="34" charset="-78"/>
                <a:cs typeface="Dubai" panose="020B0503030403030204" pitchFamily="34" charset="-78"/>
              </a:defRPr>
            </a:lvl4pPr>
            <a:lvl5pPr marL="1828800" indent="0" algn="r">
              <a:buNone/>
              <a:defRPr>
                <a:latin typeface="Dubai" panose="020B0503030403030204" pitchFamily="34" charset="-78"/>
                <a:cs typeface="Dubai" panose="020B0503030403030204" pitchFamily="34" charset="-78"/>
              </a:defRPr>
            </a:lvl5pPr>
          </a:lstStyle>
          <a:p>
            <a:pPr lvl="0"/>
            <a:r>
              <a:rPr lang="en-GB" dirty="0"/>
              <a:t>Click to edit Arabic text</a:t>
            </a:r>
            <a:endParaRPr lang="en-PK" dirty="0"/>
          </a:p>
        </p:txBody>
      </p:sp>
    </p:spTree>
    <p:extLst>
      <p:ext uri="{BB962C8B-B14F-4D97-AF65-F5344CB8AC3E}">
        <p14:creationId xmlns:p14="http://schemas.microsoft.com/office/powerpoint/2010/main" val="1102833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774757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2386114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7E859EB-262E-9C28-2DC2-0DB072AF38A1}"/>
              </a:ext>
            </a:extLst>
          </p:cNvPr>
          <p:cNvSpPr>
            <a:spLocks noGrp="1"/>
          </p:cNvSpPr>
          <p:nvPr>
            <p:ph type="pic" sz="quarter" idx="11"/>
          </p:nvPr>
        </p:nvSpPr>
        <p:spPr>
          <a:xfrm>
            <a:off x="289169" y="149469"/>
            <a:ext cx="11738708" cy="6040316"/>
          </a:xfrm>
          <a:custGeom>
            <a:avLst/>
            <a:gdLst>
              <a:gd name="connsiteX0" fmla="*/ 0 w 11738708"/>
              <a:gd name="connsiteY0" fmla="*/ 0 h 6040316"/>
              <a:gd name="connsiteX1" fmla="*/ 11738708 w 11738708"/>
              <a:gd name="connsiteY1" fmla="*/ 0 h 6040316"/>
              <a:gd name="connsiteX2" fmla="*/ 11738708 w 11738708"/>
              <a:gd name="connsiteY2" fmla="*/ 6040316 h 6040316"/>
              <a:gd name="connsiteX3" fmla="*/ 0 w 11738708"/>
              <a:gd name="connsiteY3" fmla="*/ 6040316 h 6040316"/>
            </a:gdLst>
            <a:ahLst/>
            <a:cxnLst>
              <a:cxn ang="0">
                <a:pos x="connsiteX0" y="connsiteY0"/>
              </a:cxn>
              <a:cxn ang="0">
                <a:pos x="connsiteX1" y="connsiteY1"/>
              </a:cxn>
              <a:cxn ang="0">
                <a:pos x="connsiteX2" y="connsiteY2"/>
              </a:cxn>
              <a:cxn ang="0">
                <a:pos x="connsiteX3" y="connsiteY3"/>
              </a:cxn>
            </a:cxnLst>
            <a:rect l="l" t="t" r="r" b="b"/>
            <a:pathLst>
              <a:path w="11738708" h="6040316">
                <a:moveTo>
                  <a:pt x="0" y="0"/>
                </a:moveTo>
                <a:lnTo>
                  <a:pt x="11738708" y="0"/>
                </a:lnTo>
                <a:lnTo>
                  <a:pt x="11738708" y="6040316"/>
                </a:lnTo>
                <a:lnTo>
                  <a:pt x="0" y="6040316"/>
                </a:lnTo>
                <a:close/>
              </a:path>
            </a:pathLst>
          </a:custGeom>
        </p:spPr>
        <p:txBody>
          <a:bodyPr wrap="square">
            <a:noAutofit/>
          </a:bodyPr>
          <a:lstStyle/>
          <a:p>
            <a:endParaRPr lang="en-PK"/>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242230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Background Image with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E859EB-262E-9C28-2DC2-0DB072AF38A1}"/>
              </a:ext>
            </a:extLst>
          </p:cNvPr>
          <p:cNvSpPr>
            <a:spLocks noGrp="1"/>
          </p:cNvSpPr>
          <p:nvPr>
            <p:ph type="pic" sz="quarter" idx="11"/>
          </p:nvPr>
        </p:nvSpPr>
        <p:spPr>
          <a:xfrm>
            <a:off x="289169" y="149469"/>
            <a:ext cx="11738708" cy="6040316"/>
          </a:xfrm>
          <a:custGeom>
            <a:avLst/>
            <a:gdLst>
              <a:gd name="connsiteX0" fmla="*/ 0 w 11738708"/>
              <a:gd name="connsiteY0" fmla="*/ 0 h 6040316"/>
              <a:gd name="connsiteX1" fmla="*/ 11738708 w 11738708"/>
              <a:gd name="connsiteY1" fmla="*/ 0 h 6040316"/>
              <a:gd name="connsiteX2" fmla="*/ 11738708 w 11738708"/>
              <a:gd name="connsiteY2" fmla="*/ 6040316 h 6040316"/>
              <a:gd name="connsiteX3" fmla="*/ 0 w 11738708"/>
              <a:gd name="connsiteY3" fmla="*/ 6040316 h 6040316"/>
            </a:gdLst>
            <a:ahLst/>
            <a:cxnLst>
              <a:cxn ang="0">
                <a:pos x="connsiteX0" y="connsiteY0"/>
              </a:cxn>
              <a:cxn ang="0">
                <a:pos x="connsiteX1" y="connsiteY1"/>
              </a:cxn>
              <a:cxn ang="0">
                <a:pos x="connsiteX2" y="connsiteY2"/>
              </a:cxn>
              <a:cxn ang="0">
                <a:pos x="connsiteX3" y="connsiteY3"/>
              </a:cxn>
            </a:cxnLst>
            <a:rect l="l" t="t" r="r" b="b"/>
            <a:pathLst>
              <a:path w="11738708" h="6040316">
                <a:moveTo>
                  <a:pt x="0" y="0"/>
                </a:moveTo>
                <a:lnTo>
                  <a:pt x="11738708" y="0"/>
                </a:lnTo>
                <a:lnTo>
                  <a:pt x="11738708" y="6040316"/>
                </a:lnTo>
                <a:lnTo>
                  <a:pt x="0" y="6040316"/>
                </a:lnTo>
                <a:close/>
              </a:path>
            </a:pathLst>
          </a:custGeom>
        </p:spPr>
        <p:txBody>
          <a:bodyPr wrap="square">
            <a:noAutofit/>
          </a:bodyPr>
          <a:lstStyle/>
          <a:p>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3" name="Text Placeholder 2">
            <a:extLst>
              <a:ext uri="{FF2B5EF4-FFF2-40B4-BE49-F238E27FC236}">
                <a16:creationId xmlns:a16="http://schemas.microsoft.com/office/drawing/2014/main" id="{0764A751-75A0-4D6C-78B8-68C8A28ECAD3}"/>
              </a:ext>
            </a:extLst>
          </p:cNvPr>
          <p:cNvSpPr>
            <a:spLocks noGrp="1"/>
          </p:cNvSpPr>
          <p:nvPr>
            <p:ph type="body" sz="quarter" idx="12" hasCustomPrompt="1"/>
          </p:nvPr>
        </p:nvSpPr>
        <p:spPr>
          <a:xfrm>
            <a:off x="381000" y="524934"/>
            <a:ext cx="11521831" cy="651934"/>
          </a:xfrm>
          <a:prstGeom prst="rect">
            <a:avLst/>
          </a:prstGeom>
        </p:spPr>
        <p:txBody>
          <a:bodyPr/>
          <a:lstStyle>
            <a:lvl1pPr marL="0" indent="0" algn="ctr">
              <a:buNone/>
              <a:defRPr sz="4400" b="1">
                <a:latin typeface="Dubai" panose="020B0503030403030204" pitchFamily="34" charset="-78"/>
                <a:cs typeface="Dubai" panose="020B0503030403030204" pitchFamily="34" charset="-78"/>
              </a:defRPr>
            </a:lvl1pPr>
            <a:lvl2pPr marL="457200" indent="0" algn="ctr">
              <a:buNone/>
              <a:defRPr>
                <a:latin typeface="Dubai" panose="020B0503030403030204" pitchFamily="34" charset="-78"/>
                <a:cs typeface="Dubai" panose="020B0503030403030204" pitchFamily="34" charset="-78"/>
              </a:defRPr>
            </a:lvl2pPr>
            <a:lvl3pPr marL="914400" indent="0" algn="ctr">
              <a:buNone/>
              <a:defRPr>
                <a:latin typeface="Dubai" panose="020B0503030403030204" pitchFamily="34" charset="-78"/>
                <a:cs typeface="Dubai" panose="020B0503030403030204" pitchFamily="34" charset="-78"/>
              </a:defRPr>
            </a:lvl3pPr>
            <a:lvl4pPr marL="1371600" indent="0" algn="ctr">
              <a:buNone/>
              <a:defRPr>
                <a:latin typeface="Dubai" panose="020B0503030403030204" pitchFamily="34" charset="-78"/>
                <a:cs typeface="Dubai" panose="020B0503030403030204" pitchFamily="34" charset="-78"/>
              </a:defRPr>
            </a:lvl4pPr>
            <a:lvl5pPr marL="1828800" indent="0" algn="ctr">
              <a:buNone/>
              <a:defRPr>
                <a:latin typeface="Dubai" panose="020B0503030403030204" pitchFamily="34" charset="-78"/>
                <a:cs typeface="Dubai" panose="020B0503030403030204" pitchFamily="34" charset="-78"/>
              </a:defRPr>
            </a:lvl5pPr>
          </a:lstStyle>
          <a:p>
            <a:pPr lvl="0"/>
            <a:r>
              <a:rPr lang="en-GB" dirty="0"/>
              <a:t>Click to edit Arabic Title</a:t>
            </a:r>
            <a:endParaRPr lang="en-PK" dirty="0"/>
          </a:p>
        </p:txBody>
      </p:sp>
      <p:sp>
        <p:nvSpPr>
          <p:cNvPr id="5" name="Text Placeholder 4">
            <a:extLst>
              <a:ext uri="{FF2B5EF4-FFF2-40B4-BE49-F238E27FC236}">
                <a16:creationId xmlns:a16="http://schemas.microsoft.com/office/drawing/2014/main" id="{70E67923-0742-34B7-8A21-8882D537E724}"/>
              </a:ext>
            </a:extLst>
          </p:cNvPr>
          <p:cNvSpPr>
            <a:spLocks noGrp="1"/>
          </p:cNvSpPr>
          <p:nvPr>
            <p:ph type="body" sz="quarter" idx="13" hasCustomPrompt="1"/>
          </p:nvPr>
        </p:nvSpPr>
        <p:spPr>
          <a:xfrm>
            <a:off x="381000" y="1320800"/>
            <a:ext cx="11522075" cy="651934"/>
          </a:xfrm>
          <a:prstGeom prst="rect">
            <a:avLst/>
          </a:prstGeom>
        </p:spPr>
        <p:txBody>
          <a:bodyPr/>
          <a:lstStyle>
            <a:lvl1pPr marL="0" indent="0" algn="ctr">
              <a:buNone/>
              <a:defRPr sz="4000" b="1">
                <a:latin typeface="Libre Baskerville"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English Title</a:t>
            </a:r>
            <a:endParaRPr lang="en-PK" dirty="0"/>
          </a:p>
        </p:txBody>
      </p:sp>
      <p:sp>
        <p:nvSpPr>
          <p:cNvPr id="9" name="Text Placeholder 8">
            <a:extLst>
              <a:ext uri="{FF2B5EF4-FFF2-40B4-BE49-F238E27FC236}">
                <a16:creationId xmlns:a16="http://schemas.microsoft.com/office/drawing/2014/main" id="{6C5C3607-6AC6-34D9-BC6D-FC31A5DDF7AC}"/>
              </a:ext>
            </a:extLst>
          </p:cNvPr>
          <p:cNvSpPr>
            <a:spLocks noGrp="1"/>
          </p:cNvSpPr>
          <p:nvPr>
            <p:ph type="body" sz="quarter" idx="14" hasCustomPrompt="1"/>
          </p:nvPr>
        </p:nvSpPr>
        <p:spPr>
          <a:xfrm>
            <a:off x="381000" y="2141539"/>
            <a:ext cx="11522075" cy="474662"/>
          </a:xfrm>
          <a:prstGeom prst="rect">
            <a:avLst/>
          </a:prstGeom>
        </p:spPr>
        <p:txBody>
          <a:bodyPr/>
          <a:lstStyle>
            <a:lvl1pPr marL="0" indent="0" algn="ctr">
              <a:buNone/>
              <a:defRPr sz="2400">
                <a:latin typeface="Libre Baskerville"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body text</a:t>
            </a:r>
            <a:endParaRPr lang="en-PK" dirty="0"/>
          </a:p>
        </p:txBody>
      </p:sp>
    </p:spTree>
    <p:extLst>
      <p:ext uri="{BB962C8B-B14F-4D97-AF65-F5344CB8AC3E}">
        <p14:creationId xmlns:p14="http://schemas.microsoft.com/office/powerpoint/2010/main" val="1811603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Text Right Image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5447770" cy="1378603"/>
          </a:xfrm>
          <a:prstGeom prst="rect">
            <a:avLst/>
          </a:prstGeom>
        </p:spPr>
        <p:txBody>
          <a:bodyPr/>
          <a:lstStyle>
            <a:lvl1pPr marL="0" indent="0" algn="l">
              <a:buNone/>
              <a:defRPr sz="4000" b="1">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2568" y="2019335"/>
            <a:ext cx="5446366" cy="4051265"/>
          </a:xfrm>
          <a:prstGeom prst="rect">
            <a:avLst/>
          </a:prstGeom>
        </p:spPr>
        <p:txBody>
          <a:bodyPr/>
          <a:lstStyle>
            <a:lvl1pPr marL="0" indent="0" algn="l">
              <a:buNone/>
              <a:defRPr sz="2400">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5" name="Picture Placeholder 4">
            <a:extLst>
              <a:ext uri="{FF2B5EF4-FFF2-40B4-BE49-F238E27FC236}">
                <a16:creationId xmlns:a16="http://schemas.microsoft.com/office/drawing/2014/main" id="{59906953-C8DF-42FC-41A3-96C74D16F3AF}"/>
              </a:ext>
            </a:extLst>
          </p:cNvPr>
          <p:cNvSpPr>
            <a:spLocks noGrp="1"/>
          </p:cNvSpPr>
          <p:nvPr>
            <p:ph type="pic" sz="quarter" idx="15"/>
          </p:nvPr>
        </p:nvSpPr>
        <p:spPr>
          <a:xfrm>
            <a:off x="6037263" y="466725"/>
            <a:ext cx="5867400" cy="5603875"/>
          </a:xfrm>
          <a:prstGeom prst="rect">
            <a:avLst/>
          </a:prstGeom>
        </p:spPr>
        <p:txBody>
          <a:bodyPr/>
          <a:lstStyle/>
          <a:p>
            <a:endParaRPr lang="en-PK"/>
          </a:p>
        </p:txBody>
      </p:sp>
    </p:spTree>
    <p:extLst>
      <p:ext uri="{BB962C8B-B14F-4D97-AF65-F5344CB8AC3E}">
        <p14:creationId xmlns:p14="http://schemas.microsoft.com/office/powerpoint/2010/main" val="4192155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Text Right Image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4" name="Text Placeholder 3">
            <a:extLst>
              <a:ext uri="{FF2B5EF4-FFF2-40B4-BE49-F238E27FC236}">
                <a16:creationId xmlns:a16="http://schemas.microsoft.com/office/drawing/2014/main" id="{7E245C8B-E076-C55C-8DEF-E884BF76C3BC}"/>
              </a:ext>
            </a:extLst>
          </p:cNvPr>
          <p:cNvSpPr>
            <a:spLocks noGrp="1"/>
          </p:cNvSpPr>
          <p:nvPr>
            <p:ph type="body" sz="quarter" idx="13" hasCustomPrompt="1"/>
          </p:nvPr>
        </p:nvSpPr>
        <p:spPr>
          <a:xfrm>
            <a:off x="411163" y="467130"/>
            <a:ext cx="5447770" cy="1378603"/>
          </a:xfrm>
          <a:prstGeom prst="rect">
            <a:avLst/>
          </a:prstGeom>
        </p:spPr>
        <p:txBody>
          <a:bodyPr/>
          <a:lstStyle>
            <a:lvl1pPr marL="0" indent="0" algn="l">
              <a:buNone/>
              <a:defRPr sz="4000" b="1">
                <a:solidFill>
                  <a:schemeClr val="bg1"/>
                </a:solidFill>
                <a:latin typeface="Libre Baskerville" panose="02000000000000000000" pitchFamily="2" charset="0"/>
              </a:defRPr>
            </a:lvl1pPr>
          </a:lstStyle>
          <a:p>
            <a:pPr lvl="0"/>
            <a:r>
              <a:rPr lang="en-GB" dirty="0"/>
              <a:t>Click to edit English title</a:t>
            </a:r>
            <a:endParaRPr lang="en-PK" dirty="0"/>
          </a:p>
        </p:txBody>
      </p:sp>
      <p:sp>
        <p:nvSpPr>
          <p:cNvPr id="6" name="Text Placeholder 5">
            <a:extLst>
              <a:ext uri="{FF2B5EF4-FFF2-40B4-BE49-F238E27FC236}">
                <a16:creationId xmlns:a16="http://schemas.microsoft.com/office/drawing/2014/main" id="{96F7AC60-7BD1-91AD-C07D-56D6AC08FEB7}"/>
              </a:ext>
            </a:extLst>
          </p:cNvPr>
          <p:cNvSpPr>
            <a:spLocks noGrp="1"/>
          </p:cNvSpPr>
          <p:nvPr>
            <p:ph type="body" sz="quarter" idx="14" hasCustomPrompt="1"/>
          </p:nvPr>
        </p:nvSpPr>
        <p:spPr>
          <a:xfrm>
            <a:off x="412568" y="2019335"/>
            <a:ext cx="5446366" cy="4051265"/>
          </a:xfrm>
          <a:prstGeom prst="rect">
            <a:avLst/>
          </a:prstGeom>
        </p:spPr>
        <p:txBody>
          <a:bodyPr/>
          <a:lstStyle>
            <a:lvl1pPr marL="0" indent="0" algn="l">
              <a:buNone/>
              <a:defRPr sz="2400">
                <a:solidFill>
                  <a:schemeClr val="bg1"/>
                </a:solidFill>
                <a:latin typeface="Libre Baskerville"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English text</a:t>
            </a:r>
            <a:endParaRPr lang="en-PK" dirty="0"/>
          </a:p>
        </p:txBody>
      </p:sp>
      <p:sp>
        <p:nvSpPr>
          <p:cNvPr id="5" name="Picture Placeholder 4">
            <a:extLst>
              <a:ext uri="{FF2B5EF4-FFF2-40B4-BE49-F238E27FC236}">
                <a16:creationId xmlns:a16="http://schemas.microsoft.com/office/drawing/2014/main" id="{59906953-C8DF-42FC-41A3-96C74D16F3AF}"/>
              </a:ext>
            </a:extLst>
          </p:cNvPr>
          <p:cNvSpPr>
            <a:spLocks noGrp="1"/>
          </p:cNvSpPr>
          <p:nvPr>
            <p:ph type="pic" sz="quarter" idx="15"/>
          </p:nvPr>
        </p:nvSpPr>
        <p:spPr>
          <a:xfrm>
            <a:off x="6037263" y="466725"/>
            <a:ext cx="5867400" cy="5603875"/>
          </a:xfrm>
          <a:prstGeom prst="rect">
            <a:avLst/>
          </a:prstGeom>
        </p:spPr>
        <p:txBody>
          <a:bodyPr/>
          <a:lstStyle/>
          <a:p>
            <a:endParaRPr lang="en-PK"/>
          </a:p>
        </p:txBody>
      </p:sp>
    </p:spTree>
    <p:extLst>
      <p:ext uri="{BB962C8B-B14F-4D97-AF65-F5344CB8AC3E}">
        <p14:creationId xmlns:p14="http://schemas.microsoft.com/office/powerpoint/2010/main" val="307282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R+EN Title &amp; Subtitle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Title 1">
            <a:extLst>
              <a:ext uri="{FF2B5EF4-FFF2-40B4-BE49-F238E27FC236}">
                <a16:creationId xmlns:a16="http://schemas.microsoft.com/office/drawing/2014/main" id="{9BEB6CA9-1151-91B9-FD84-10D7A19FF947}"/>
              </a:ext>
            </a:extLst>
          </p:cNvPr>
          <p:cNvSpPr>
            <a:spLocks noGrp="1"/>
          </p:cNvSpPr>
          <p:nvPr>
            <p:ph type="ctrTitle" hasCustomPrompt="1"/>
          </p:nvPr>
        </p:nvSpPr>
        <p:spPr>
          <a:xfrm>
            <a:off x="410547" y="375261"/>
            <a:ext cx="11492284" cy="832490"/>
          </a:xfrm>
          <a:prstGeom prst="rect">
            <a:avLst/>
          </a:prstGeom>
        </p:spPr>
        <p:txBody>
          <a:bodyPr anchor="b"/>
          <a:lstStyle>
            <a:lvl1pPr algn="ctr" rtl="1">
              <a:defRPr sz="6000">
                <a:solidFill>
                  <a:schemeClr val="bg1"/>
                </a:solidFill>
                <a:latin typeface="Sakkal Majalla" panose="02000000000000000000" pitchFamily="2" charset="-78"/>
                <a:cs typeface="Sakkal Majalla" panose="02000000000000000000" pitchFamily="2" charset="-78"/>
              </a:defRPr>
            </a:lvl1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Tree>
    <p:extLst>
      <p:ext uri="{BB962C8B-B14F-4D97-AF65-F5344CB8AC3E}">
        <p14:creationId xmlns:p14="http://schemas.microsoft.com/office/powerpoint/2010/main" val="152700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title, Subtitle &amp; Body Text_Ligth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a:latin typeface="Libre Baskervill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English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389503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 title, Subtitle &amp; Body Text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solidFill>
                <a:schemeClr val="bg1"/>
              </a:solidFill>
            </a:endParaRPr>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a:solidFill>
                  <a:schemeClr val="bg1"/>
                </a:solidFill>
                <a:latin typeface="Libre Baskervill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English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solidFill>
                  <a:schemeClr val="bg1"/>
                </a:solidFill>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solidFill>
                  <a:schemeClr val="bg1"/>
                </a:solidFill>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42590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abic title, Subtitle &amp; Body Text_Ligth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290224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abic title, Subtitle &amp; Body Text 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9169" y="149469"/>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448340"/>
            <a:ext cx="11492284" cy="652720"/>
          </a:xfrm>
          <a:prstGeom prst="rect">
            <a:avLst/>
          </a:prstGeom>
        </p:spPr>
        <p:txBody>
          <a:bodyPr/>
          <a:lstStyle>
            <a:lvl1pPr marL="0" indent="0" algn="ctr">
              <a:buNone/>
              <a:defRPr sz="44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Arabic title style</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13" name="Text Placeholder 12">
            <a:extLst>
              <a:ext uri="{FF2B5EF4-FFF2-40B4-BE49-F238E27FC236}">
                <a16:creationId xmlns:a16="http://schemas.microsoft.com/office/drawing/2014/main" id="{5ABC6613-7E78-A254-62C9-800A5AFCF636}"/>
              </a:ext>
            </a:extLst>
          </p:cNvPr>
          <p:cNvSpPr>
            <a:spLocks noGrp="1"/>
          </p:cNvSpPr>
          <p:nvPr>
            <p:ph type="body" sz="quarter" idx="11" hasCustomPrompt="1"/>
          </p:nvPr>
        </p:nvSpPr>
        <p:spPr>
          <a:xfrm>
            <a:off x="411163" y="1274662"/>
            <a:ext cx="11491912" cy="652721"/>
          </a:xfrm>
          <a:prstGeom prst="rect">
            <a:avLst/>
          </a:prstGeom>
        </p:spPr>
        <p:txBody>
          <a:bodyPr/>
          <a:lstStyle>
            <a:lvl1pPr marL="0" indent="0" algn="ctr">
              <a:buNone/>
              <a:defRPr sz="36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subtitle text styles</a:t>
            </a:r>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2097353"/>
            <a:ext cx="11491912" cy="3958214"/>
          </a:xfrm>
          <a:prstGeom prst="rect">
            <a:avLst/>
          </a:prstGeom>
        </p:spPr>
        <p:txBody>
          <a:bodyPr/>
          <a:lstStyle>
            <a:lvl1pPr marL="0" indent="0" algn="ctr">
              <a:buNone/>
              <a:defRPr sz="24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Click to edit body text styles</a:t>
            </a:r>
            <a:endParaRPr lang="en-PK" dirty="0"/>
          </a:p>
        </p:txBody>
      </p:sp>
    </p:spTree>
    <p:extLst>
      <p:ext uri="{BB962C8B-B14F-4D97-AF65-F5344CB8AC3E}">
        <p14:creationId xmlns:p14="http://schemas.microsoft.com/office/powerpoint/2010/main" val="425765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cher Name &amp; Bio_Light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7335" y="159831"/>
            <a:ext cx="11738708" cy="604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2266451"/>
            <a:ext cx="11492284" cy="593382"/>
          </a:xfrm>
          <a:prstGeom prst="rect">
            <a:avLst/>
          </a:prstGeom>
        </p:spPr>
        <p:txBody>
          <a:bodyPr/>
          <a:lstStyle>
            <a:lvl1pPr marL="0" indent="0" algn="ctr">
              <a:buNone/>
              <a:defRPr sz="3600" b="1">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Teacher Name Arabic</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67023"/>
            <a:ext cx="11491912" cy="2507205"/>
          </a:xfrm>
          <a:prstGeom prst="rect">
            <a:avLst/>
          </a:prstGeom>
        </p:spPr>
        <p:txBody>
          <a:bodyPr/>
          <a:lstStyle>
            <a:lvl1pPr marL="0" indent="0" algn="ctr">
              <a:buNone/>
              <a:defRPr sz="2400">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PK" dirty="0"/>
              <a:t>Teacher short bio</a:t>
            </a:r>
          </a:p>
        </p:txBody>
      </p:sp>
      <p:sp>
        <p:nvSpPr>
          <p:cNvPr id="27" name="Freeform 26">
            <a:extLst>
              <a:ext uri="{FF2B5EF4-FFF2-40B4-BE49-F238E27FC236}">
                <a16:creationId xmlns:a16="http://schemas.microsoft.com/office/drawing/2014/main" id="{0664BED9-8CD5-6CCF-5C00-B58B6300AD5A}"/>
              </a:ext>
            </a:extLst>
          </p:cNvPr>
          <p:cNvSpPr>
            <a:spLocks noGrp="1"/>
          </p:cNvSpPr>
          <p:nvPr>
            <p:ph type="pic" sz="quarter" idx="13"/>
          </p:nvPr>
        </p:nvSpPr>
        <p:spPr>
          <a:xfrm>
            <a:off x="5295899" y="402293"/>
            <a:ext cx="1600200" cy="1591610"/>
          </a:xfrm>
          <a:custGeom>
            <a:avLst/>
            <a:gdLst>
              <a:gd name="connsiteX0" fmla="*/ 800100 w 1600200"/>
              <a:gd name="connsiteY0" fmla="*/ 0 h 1591610"/>
              <a:gd name="connsiteX1" fmla="*/ 1600200 w 1600200"/>
              <a:gd name="connsiteY1" fmla="*/ 800100 h 1591610"/>
              <a:gd name="connsiteX2" fmla="*/ 961348 w 1600200"/>
              <a:gd name="connsiteY2" fmla="*/ 1583945 h 1591610"/>
              <a:gd name="connsiteX3" fmla="*/ 911124 w 1600200"/>
              <a:gd name="connsiteY3" fmla="*/ 1591610 h 1591610"/>
              <a:gd name="connsiteX4" fmla="*/ 689077 w 1600200"/>
              <a:gd name="connsiteY4" fmla="*/ 1591610 h 1591610"/>
              <a:gd name="connsiteX5" fmla="*/ 638852 w 1600200"/>
              <a:gd name="connsiteY5" fmla="*/ 1583945 h 1591610"/>
              <a:gd name="connsiteX6" fmla="*/ 0 w 1600200"/>
              <a:gd name="connsiteY6" fmla="*/ 800100 h 1591610"/>
              <a:gd name="connsiteX7" fmla="*/ 800100 w 1600200"/>
              <a:gd name="connsiteY7" fmla="*/ 0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591610">
                <a:moveTo>
                  <a:pt x="800100" y="0"/>
                </a:moveTo>
                <a:cubicBezTo>
                  <a:pt x="1241983" y="0"/>
                  <a:pt x="1600200" y="358217"/>
                  <a:pt x="1600200" y="800100"/>
                </a:cubicBezTo>
                <a:cubicBezTo>
                  <a:pt x="1600200" y="1186748"/>
                  <a:pt x="1325940" y="1509339"/>
                  <a:pt x="961348" y="1583945"/>
                </a:cubicBezTo>
                <a:lnTo>
                  <a:pt x="911124" y="1591610"/>
                </a:lnTo>
                <a:lnTo>
                  <a:pt x="689077" y="1591610"/>
                </a:lnTo>
                <a:lnTo>
                  <a:pt x="638852" y="1583945"/>
                </a:lnTo>
                <a:cubicBezTo>
                  <a:pt x="274260" y="1509339"/>
                  <a:pt x="0" y="1186748"/>
                  <a:pt x="0" y="800100"/>
                </a:cubicBezTo>
                <a:cubicBezTo>
                  <a:pt x="0" y="358217"/>
                  <a:pt x="358217" y="0"/>
                  <a:pt x="800100" y="0"/>
                </a:cubicBezTo>
                <a:close/>
              </a:path>
            </a:pathLst>
          </a:custGeom>
        </p:spPr>
        <p:txBody>
          <a:bodyPr wrap="square">
            <a:noAutofit/>
          </a:bodyPr>
          <a:lstStyle/>
          <a:p>
            <a:endParaRPr lang="en-PK"/>
          </a:p>
        </p:txBody>
      </p:sp>
      <p:sp>
        <p:nvSpPr>
          <p:cNvPr id="31" name="Text Placeholder 30">
            <a:extLst>
              <a:ext uri="{FF2B5EF4-FFF2-40B4-BE49-F238E27FC236}">
                <a16:creationId xmlns:a16="http://schemas.microsoft.com/office/drawing/2014/main" id="{5420B2F2-9B9D-ABE8-CF54-59AB270F55E5}"/>
              </a:ext>
            </a:extLst>
          </p:cNvPr>
          <p:cNvSpPr>
            <a:spLocks noGrp="1"/>
          </p:cNvSpPr>
          <p:nvPr>
            <p:ph type="body" sz="quarter" idx="14" hasCustomPrompt="1"/>
          </p:nvPr>
        </p:nvSpPr>
        <p:spPr>
          <a:xfrm>
            <a:off x="410547" y="2904065"/>
            <a:ext cx="11492284" cy="620713"/>
          </a:xfrm>
          <a:prstGeom prst="rect">
            <a:avLst/>
          </a:prstGeom>
        </p:spPr>
        <p:txBody>
          <a:bodyPr/>
          <a:lstStyle>
            <a:lvl1pPr marL="0" indent="0" algn="ctr">
              <a:buNone/>
              <a:defRPr sz="3200" b="1">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Teacher Name English</a:t>
            </a:r>
            <a:endParaRPr lang="en-PK" dirty="0"/>
          </a:p>
        </p:txBody>
      </p:sp>
    </p:spTree>
    <p:extLst>
      <p:ext uri="{BB962C8B-B14F-4D97-AF65-F5344CB8AC3E}">
        <p14:creationId xmlns:p14="http://schemas.microsoft.com/office/powerpoint/2010/main" val="349234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cher Name &amp; Bio_Dark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B8FD3-8D1D-379B-0D53-76979E139D0E}"/>
              </a:ext>
            </a:extLst>
          </p:cNvPr>
          <p:cNvSpPr/>
          <p:nvPr userDrawn="1"/>
        </p:nvSpPr>
        <p:spPr>
          <a:xfrm>
            <a:off x="287335" y="159831"/>
            <a:ext cx="11738708" cy="6040316"/>
          </a:xfrm>
          <a:prstGeom prst="rect">
            <a:avLst/>
          </a:prstGeom>
          <a:solidFill>
            <a:srgbClr val="416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 name="Subtitle 2">
            <a:extLst>
              <a:ext uri="{FF2B5EF4-FFF2-40B4-BE49-F238E27FC236}">
                <a16:creationId xmlns:a16="http://schemas.microsoft.com/office/drawing/2014/main" id="{197A968E-DF34-7CDA-4565-4A70C7B70120}"/>
              </a:ext>
            </a:extLst>
          </p:cNvPr>
          <p:cNvSpPr>
            <a:spLocks noGrp="1"/>
          </p:cNvSpPr>
          <p:nvPr>
            <p:ph type="subTitle" idx="1" hasCustomPrompt="1"/>
          </p:nvPr>
        </p:nvSpPr>
        <p:spPr>
          <a:xfrm>
            <a:off x="410547" y="2266451"/>
            <a:ext cx="11492284" cy="593382"/>
          </a:xfrm>
          <a:prstGeom prst="rect">
            <a:avLst/>
          </a:prstGeom>
        </p:spPr>
        <p:txBody>
          <a:bodyPr/>
          <a:lstStyle>
            <a:lvl1pPr marL="0" indent="0" algn="ctr">
              <a:buNone/>
              <a:defRPr sz="3600" b="1">
                <a:solidFill>
                  <a:schemeClr val="bg1"/>
                </a:solidFill>
                <a:latin typeface="Dubai" panose="020B0503030403030204" pitchFamily="34" charset="-78"/>
                <a:cs typeface="Dubai" panose="020B05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Teacher Name Arabic</a:t>
            </a:r>
            <a:endParaRPr lang="en-PK" dirty="0"/>
          </a:p>
        </p:txBody>
      </p:sp>
      <p:sp>
        <p:nvSpPr>
          <p:cNvPr id="8" name="Slide Number Placeholder 7">
            <a:extLst>
              <a:ext uri="{FF2B5EF4-FFF2-40B4-BE49-F238E27FC236}">
                <a16:creationId xmlns:a16="http://schemas.microsoft.com/office/drawing/2014/main" id="{33C4BAF5-1471-60C7-711E-3D1725958B75}"/>
              </a:ext>
            </a:extLst>
          </p:cNvPr>
          <p:cNvSpPr>
            <a:spLocks noGrp="1"/>
          </p:cNvSpPr>
          <p:nvPr>
            <p:ph type="sldNum" sz="quarter" idx="10"/>
          </p:nvPr>
        </p:nvSpPr>
        <p:spPr>
          <a:xfrm>
            <a:off x="11281122" y="6363387"/>
            <a:ext cx="439507" cy="365125"/>
          </a:xfrm>
          <a:prstGeom prst="rect">
            <a:avLst/>
          </a:prstGeom>
        </p:spPr>
        <p:txBody>
          <a:bodyPr/>
          <a:lstStyle/>
          <a:p>
            <a:fld id="{B3AAEDDD-3740-8948-A3A6-F73FE3FB2558}" type="slidenum">
              <a:rPr lang="en-PK" smtClean="0"/>
              <a:pPr/>
              <a:t>‹#›</a:t>
            </a:fld>
            <a:endParaRPr lang="en-PK" dirty="0"/>
          </a:p>
        </p:txBody>
      </p:sp>
      <p:sp>
        <p:nvSpPr>
          <p:cNvPr id="7" name="Text Placeholder 12">
            <a:extLst>
              <a:ext uri="{FF2B5EF4-FFF2-40B4-BE49-F238E27FC236}">
                <a16:creationId xmlns:a16="http://schemas.microsoft.com/office/drawing/2014/main" id="{BB69D088-40D0-2404-127F-75BAF3B68ACE}"/>
              </a:ext>
            </a:extLst>
          </p:cNvPr>
          <p:cNvSpPr>
            <a:spLocks noGrp="1"/>
          </p:cNvSpPr>
          <p:nvPr>
            <p:ph type="body" sz="quarter" idx="12" hasCustomPrompt="1"/>
          </p:nvPr>
        </p:nvSpPr>
        <p:spPr>
          <a:xfrm>
            <a:off x="411163" y="3567023"/>
            <a:ext cx="11491912" cy="2507205"/>
          </a:xfrm>
          <a:prstGeom prst="rect">
            <a:avLst/>
          </a:prstGeom>
        </p:spPr>
        <p:txBody>
          <a:bodyPr/>
          <a:lstStyle>
            <a:lvl1pPr marL="0" indent="0" algn="ctr">
              <a:buNone/>
              <a:defRPr sz="2400">
                <a:solidFill>
                  <a:schemeClr val="bg1"/>
                </a:solidFill>
                <a:latin typeface="Dubai" panose="020B0503030403030204" pitchFamily="34" charset="-78"/>
                <a:cs typeface="Dubai" panose="020B0503030403030204" pitchFamily="34" charset="-78"/>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PK" dirty="0"/>
              <a:t>Teacher short bio</a:t>
            </a:r>
          </a:p>
        </p:txBody>
      </p:sp>
      <p:sp>
        <p:nvSpPr>
          <p:cNvPr id="27" name="Picture Placeholder 26">
            <a:extLst>
              <a:ext uri="{FF2B5EF4-FFF2-40B4-BE49-F238E27FC236}">
                <a16:creationId xmlns:a16="http://schemas.microsoft.com/office/drawing/2014/main" id="{0664BED9-8CD5-6CCF-5C00-B58B6300AD5A}"/>
              </a:ext>
            </a:extLst>
          </p:cNvPr>
          <p:cNvSpPr>
            <a:spLocks noGrp="1"/>
          </p:cNvSpPr>
          <p:nvPr>
            <p:ph type="pic" sz="quarter" idx="13"/>
          </p:nvPr>
        </p:nvSpPr>
        <p:spPr>
          <a:xfrm>
            <a:off x="5295899" y="402293"/>
            <a:ext cx="1600200" cy="1591610"/>
          </a:xfrm>
          <a:custGeom>
            <a:avLst/>
            <a:gdLst>
              <a:gd name="connsiteX0" fmla="*/ 800100 w 1600200"/>
              <a:gd name="connsiteY0" fmla="*/ 0 h 1591610"/>
              <a:gd name="connsiteX1" fmla="*/ 1600200 w 1600200"/>
              <a:gd name="connsiteY1" fmla="*/ 800100 h 1591610"/>
              <a:gd name="connsiteX2" fmla="*/ 961348 w 1600200"/>
              <a:gd name="connsiteY2" fmla="*/ 1583945 h 1591610"/>
              <a:gd name="connsiteX3" fmla="*/ 911124 w 1600200"/>
              <a:gd name="connsiteY3" fmla="*/ 1591610 h 1591610"/>
              <a:gd name="connsiteX4" fmla="*/ 689077 w 1600200"/>
              <a:gd name="connsiteY4" fmla="*/ 1591610 h 1591610"/>
              <a:gd name="connsiteX5" fmla="*/ 638852 w 1600200"/>
              <a:gd name="connsiteY5" fmla="*/ 1583945 h 1591610"/>
              <a:gd name="connsiteX6" fmla="*/ 0 w 1600200"/>
              <a:gd name="connsiteY6" fmla="*/ 800100 h 1591610"/>
              <a:gd name="connsiteX7" fmla="*/ 800100 w 1600200"/>
              <a:gd name="connsiteY7" fmla="*/ 0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591610">
                <a:moveTo>
                  <a:pt x="800100" y="0"/>
                </a:moveTo>
                <a:cubicBezTo>
                  <a:pt x="1241983" y="0"/>
                  <a:pt x="1600200" y="358217"/>
                  <a:pt x="1600200" y="800100"/>
                </a:cubicBezTo>
                <a:cubicBezTo>
                  <a:pt x="1600200" y="1186748"/>
                  <a:pt x="1325940" y="1509339"/>
                  <a:pt x="961348" y="1583945"/>
                </a:cubicBezTo>
                <a:lnTo>
                  <a:pt x="911124" y="1591610"/>
                </a:lnTo>
                <a:lnTo>
                  <a:pt x="689077" y="1591610"/>
                </a:lnTo>
                <a:lnTo>
                  <a:pt x="638852" y="1583945"/>
                </a:lnTo>
                <a:cubicBezTo>
                  <a:pt x="274260" y="1509339"/>
                  <a:pt x="0" y="1186748"/>
                  <a:pt x="0" y="800100"/>
                </a:cubicBezTo>
                <a:cubicBezTo>
                  <a:pt x="0" y="358217"/>
                  <a:pt x="358217" y="0"/>
                  <a:pt x="800100" y="0"/>
                </a:cubicBezTo>
                <a:close/>
              </a:path>
            </a:pathLst>
          </a:custGeom>
        </p:spPr>
        <p:txBody>
          <a:bodyPr wrap="square">
            <a:noAutofit/>
          </a:bodyPr>
          <a:lstStyle/>
          <a:p>
            <a:endParaRPr lang="en-PK"/>
          </a:p>
        </p:txBody>
      </p:sp>
      <p:sp>
        <p:nvSpPr>
          <p:cNvPr id="31" name="Text Placeholder 30">
            <a:extLst>
              <a:ext uri="{FF2B5EF4-FFF2-40B4-BE49-F238E27FC236}">
                <a16:creationId xmlns:a16="http://schemas.microsoft.com/office/drawing/2014/main" id="{5420B2F2-9B9D-ABE8-CF54-59AB270F55E5}"/>
              </a:ext>
            </a:extLst>
          </p:cNvPr>
          <p:cNvSpPr>
            <a:spLocks noGrp="1"/>
          </p:cNvSpPr>
          <p:nvPr>
            <p:ph type="body" sz="quarter" idx="14" hasCustomPrompt="1"/>
          </p:nvPr>
        </p:nvSpPr>
        <p:spPr>
          <a:xfrm>
            <a:off x="410547" y="2904065"/>
            <a:ext cx="11492284" cy="620713"/>
          </a:xfrm>
          <a:prstGeom prst="rect">
            <a:avLst/>
          </a:prstGeom>
        </p:spPr>
        <p:txBody>
          <a:bodyPr/>
          <a:lstStyle>
            <a:lvl1pPr marL="0" indent="0" algn="ctr">
              <a:buNone/>
              <a:defRPr sz="3200" b="1">
                <a:solidFill>
                  <a:schemeClr val="bg1"/>
                </a:solidFill>
                <a:latin typeface="Libre Baskerville" panose="02000000000000000000" pitchFamily="2" charset="0"/>
              </a:defRPr>
            </a:lvl1pPr>
            <a:lvl2pPr marL="457200" indent="0" algn="ctr">
              <a:buNone/>
              <a:defRPr>
                <a:latin typeface="Libre Baskerville" panose="02000000000000000000" pitchFamily="2" charset="0"/>
              </a:defRPr>
            </a:lvl2pPr>
            <a:lvl3pPr marL="914400" indent="0" algn="ctr">
              <a:buNone/>
              <a:defRPr>
                <a:latin typeface="Libre Baskerville" panose="02000000000000000000" pitchFamily="2" charset="0"/>
              </a:defRPr>
            </a:lvl3pPr>
            <a:lvl4pPr marL="1371600" indent="0" algn="ctr">
              <a:buNone/>
              <a:defRPr>
                <a:latin typeface="Libre Baskerville" panose="02000000000000000000" pitchFamily="2" charset="0"/>
              </a:defRPr>
            </a:lvl4pPr>
            <a:lvl5pPr marL="1828800" indent="0" algn="ctr">
              <a:buNone/>
              <a:defRPr>
                <a:latin typeface="Libre Baskerville" panose="02000000000000000000" pitchFamily="2" charset="0"/>
              </a:defRPr>
            </a:lvl5pPr>
          </a:lstStyle>
          <a:p>
            <a:pPr lvl="0"/>
            <a:r>
              <a:rPr lang="en-GB" dirty="0"/>
              <a:t>Teacher Name English</a:t>
            </a:r>
            <a:endParaRPr lang="en-PK" dirty="0"/>
          </a:p>
        </p:txBody>
      </p:sp>
    </p:spTree>
    <p:extLst>
      <p:ext uri="{BB962C8B-B14F-4D97-AF65-F5344CB8AC3E}">
        <p14:creationId xmlns:p14="http://schemas.microsoft.com/office/powerpoint/2010/main" val="23742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image" Target="../media/image5.emf"/><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881AD8-C0FA-2D94-393E-E5B87B8D1355}"/>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2AEEE1A-F7A7-531D-A05C-29B103E4ED0B}"/>
              </a:ext>
            </a:extLst>
          </p:cNvPr>
          <p:cNvPicPr>
            <a:picLocks noChangeAspect="1"/>
          </p:cNvPicPr>
          <p:nvPr userDrawn="1"/>
        </p:nvPicPr>
        <p:blipFill>
          <a:blip r:embed="rId4"/>
          <a:stretch>
            <a:fillRect/>
          </a:stretch>
        </p:blipFill>
        <p:spPr>
          <a:xfrm>
            <a:off x="0" y="6724789"/>
            <a:ext cx="12192000" cy="133211"/>
          </a:xfrm>
          <a:prstGeom prst="rect">
            <a:avLst/>
          </a:prstGeom>
        </p:spPr>
      </p:pic>
    </p:spTree>
    <p:extLst>
      <p:ext uri="{BB962C8B-B14F-4D97-AF65-F5344CB8AC3E}">
        <p14:creationId xmlns:p14="http://schemas.microsoft.com/office/powerpoint/2010/main" val="124505403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B350F-3FFC-494D-9D6E-AAF5A69D8978}"/>
              </a:ext>
            </a:extLst>
          </p:cNvPr>
          <p:cNvPicPr>
            <a:picLocks noChangeAspect="1"/>
          </p:cNvPicPr>
          <p:nvPr userDrawn="1"/>
        </p:nvPicPr>
        <p:blipFill>
          <a:blip r:embed="rId28"/>
          <a:stretch>
            <a:fillRect/>
          </a:stretch>
        </p:blipFill>
        <p:spPr>
          <a:xfrm>
            <a:off x="282388" y="6363387"/>
            <a:ext cx="439507" cy="439507"/>
          </a:xfrm>
          <a:prstGeom prst="rect">
            <a:avLst/>
          </a:prstGeom>
        </p:spPr>
      </p:pic>
      <p:cxnSp>
        <p:nvCxnSpPr>
          <p:cNvPr id="11" name="Straight Connector 10">
            <a:extLst>
              <a:ext uri="{FF2B5EF4-FFF2-40B4-BE49-F238E27FC236}">
                <a16:creationId xmlns:a16="http://schemas.microsoft.com/office/drawing/2014/main" id="{DE4A6508-AFED-3E21-CA74-6C4708A2668C}"/>
              </a:ext>
            </a:extLst>
          </p:cNvPr>
          <p:cNvCxnSpPr>
            <a:cxnSpLocks/>
          </p:cNvCxnSpPr>
          <p:nvPr userDrawn="1"/>
        </p:nvCxnSpPr>
        <p:spPr>
          <a:xfrm>
            <a:off x="282388" y="6276109"/>
            <a:ext cx="11745489" cy="0"/>
          </a:xfrm>
          <a:prstGeom prst="line">
            <a:avLst/>
          </a:prstGeom>
          <a:ln w="15875">
            <a:solidFill>
              <a:srgbClr val="FEAE0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813D688-2F4E-23B9-E389-E19253BF6967}"/>
              </a:ext>
            </a:extLst>
          </p:cNvPr>
          <p:cNvSpPr/>
          <p:nvPr userDrawn="1"/>
        </p:nvSpPr>
        <p:spPr>
          <a:xfrm>
            <a:off x="11281123" y="6276109"/>
            <a:ext cx="439507" cy="581891"/>
          </a:xfrm>
          <a:prstGeom prst="rect">
            <a:avLst/>
          </a:prstGeom>
          <a:solidFill>
            <a:srgbClr val="FE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cxnSp>
        <p:nvCxnSpPr>
          <p:cNvPr id="20" name="Straight Connector 19">
            <a:extLst>
              <a:ext uri="{FF2B5EF4-FFF2-40B4-BE49-F238E27FC236}">
                <a16:creationId xmlns:a16="http://schemas.microsoft.com/office/drawing/2014/main" id="{7975425E-E215-7768-79D3-D33EAE92D679}"/>
              </a:ext>
            </a:extLst>
          </p:cNvPr>
          <p:cNvCxnSpPr/>
          <p:nvPr userDrawn="1"/>
        </p:nvCxnSpPr>
        <p:spPr>
          <a:xfrm>
            <a:off x="0" y="0"/>
            <a:ext cx="0" cy="1854200"/>
          </a:xfrm>
          <a:prstGeom prst="line">
            <a:avLst/>
          </a:prstGeom>
          <a:ln w="76200">
            <a:solidFill>
              <a:srgbClr val="FEAE0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4437CC-D006-D865-CB41-8C696C04C9DB}"/>
              </a:ext>
            </a:extLst>
          </p:cNvPr>
          <p:cNvCxnSpPr>
            <a:cxnSpLocks/>
          </p:cNvCxnSpPr>
          <p:nvPr userDrawn="1"/>
        </p:nvCxnSpPr>
        <p:spPr>
          <a:xfrm>
            <a:off x="0" y="1848394"/>
            <a:ext cx="0" cy="5009606"/>
          </a:xfrm>
          <a:prstGeom prst="line">
            <a:avLst/>
          </a:prstGeom>
          <a:ln w="76200">
            <a:solidFill>
              <a:srgbClr val="416F8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1E27336-1493-0DFB-CD43-979CE8EE22E6}"/>
              </a:ext>
            </a:extLst>
          </p:cNvPr>
          <p:cNvSpPr>
            <a:spLocks noGrp="1"/>
          </p:cNvSpPr>
          <p:nvPr>
            <p:ph type="sldNum" sz="quarter" idx="4"/>
          </p:nvPr>
        </p:nvSpPr>
        <p:spPr>
          <a:xfrm>
            <a:off x="11281122" y="6356350"/>
            <a:ext cx="439508" cy="365125"/>
          </a:xfrm>
          <a:prstGeom prst="rect">
            <a:avLst/>
          </a:prstGeom>
        </p:spPr>
        <p:txBody>
          <a:bodyPr vert="horz" lIns="91440" tIns="45720" rIns="91440" bIns="45720" rtlCol="0" anchor="ctr"/>
          <a:lstStyle>
            <a:lvl1pPr algn="ctr">
              <a:defRPr sz="1400">
                <a:solidFill>
                  <a:schemeClr val="bg1"/>
                </a:solidFill>
                <a:latin typeface="Nunito Sans" pitchFamily="2" charset="77"/>
              </a:defRPr>
            </a:lvl1pPr>
          </a:lstStyle>
          <a:p>
            <a:fld id="{7F2B5CE0-2588-944D-B8BA-6A137F77750A}" type="slidenum">
              <a:rPr lang="en-PK" smtClean="0"/>
              <a:pPr/>
              <a:t>‹#›</a:t>
            </a:fld>
            <a:endParaRPr lang="en-PK" dirty="0"/>
          </a:p>
        </p:txBody>
      </p:sp>
    </p:spTree>
    <p:extLst>
      <p:ext uri="{BB962C8B-B14F-4D97-AF65-F5344CB8AC3E}">
        <p14:creationId xmlns:p14="http://schemas.microsoft.com/office/powerpoint/2010/main" val="108825446"/>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 id="2147483695" r:id="rId13"/>
    <p:sldLayoutId id="2147483697" r:id="rId14"/>
    <p:sldLayoutId id="2147483694"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01D6F6-0F28-6DB4-BD32-77EFBF9EA539}"/>
              </a:ext>
            </a:extLst>
          </p:cNvPr>
          <p:cNvSpPr>
            <a:spLocks noGrp="1"/>
          </p:cNvSpPr>
          <p:nvPr>
            <p:ph type="ctrTitle"/>
          </p:nvPr>
        </p:nvSpPr>
        <p:spPr/>
        <p:txBody>
          <a:bodyPr anchor="ctr"/>
          <a:lstStyle/>
          <a:p>
            <a:pPr rtl="1"/>
            <a:r>
              <a:rPr lang="ar-SA" sz="6000" dirty="0">
                <a:solidFill>
                  <a:srgbClr val="FFC000"/>
                </a:solidFill>
                <a:latin typeface="Sakkal Majalla" panose="02000000000000000000" pitchFamily="2" charset="-78"/>
                <a:cs typeface="Sakkal Majalla" panose="02000000000000000000" pitchFamily="2" charset="-78"/>
              </a:rPr>
              <a:t>مباحث في علوم القرآن </a:t>
            </a:r>
            <a:endParaRPr lang="en-PK" sz="6000" dirty="0">
              <a:solidFill>
                <a:srgbClr val="FFC000"/>
              </a:solidFill>
              <a:latin typeface="Sakkal Majalla" panose="02000000000000000000" pitchFamily="2" charset="-78"/>
              <a:cs typeface="Sakkal Majalla" panose="02000000000000000000" pitchFamily="2" charset="-78"/>
            </a:endParaRPr>
          </a:p>
        </p:txBody>
      </p:sp>
      <p:sp>
        <p:nvSpPr>
          <p:cNvPr id="13" name="Subtitle 12">
            <a:extLst>
              <a:ext uri="{FF2B5EF4-FFF2-40B4-BE49-F238E27FC236}">
                <a16:creationId xmlns:a16="http://schemas.microsoft.com/office/drawing/2014/main" id="{DF00D96B-1651-2051-44A8-473313C5D4AA}"/>
              </a:ext>
            </a:extLst>
          </p:cNvPr>
          <p:cNvSpPr>
            <a:spLocks noGrp="1"/>
          </p:cNvSpPr>
          <p:nvPr>
            <p:ph type="subTitle" idx="1"/>
          </p:nvPr>
        </p:nvSpPr>
        <p:spPr/>
        <p:txBody>
          <a:bodyPr/>
          <a:lstStyle/>
          <a:p>
            <a:pPr rtl="1"/>
            <a:r>
              <a:rPr lang="ar-SA" sz="4800" b="1" dirty="0">
                <a:solidFill>
                  <a:schemeClr val="accent1">
                    <a:lumMod val="75000"/>
                  </a:schemeClr>
                </a:solidFill>
                <a:latin typeface="Sakkal Majalla" panose="02000000000000000000" pitchFamily="2" charset="-78"/>
                <a:cs typeface="Sakkal Majalla" panose="02000000000000000000" pitchFamily="2" charset="-78"/>
              </a:rPr>
              <a:t>الشيخ منَّاع القطان</a:t>
            </a:r>
          </a:p>
        </p:txBody>
      </p:sp>
      <p:sp>
        <p:nvSpPr>
          <p:cNvPr id="14" name="Text Placeholder 13">
            <a:extLst>
              <a:ext uri="{FF2B5EF4-FFF2-40B4-BE49-F238E27FC236}">
                <a16:creationId xmlns:a16="http://schemas.microsoft.com/office/drawing/2014/main" id="{8C712A8C-8A53-B7BB-981A-728101DFB107}"/>
              </a:ext>
            </a:extLst>
          </p:cNvPr>
          <p:cNvSpPr>
            <a:spLocks noGrp="1"/>
          </p:cNvSpPr>
          <p:nvPr>
            <p:ph type="body" sz="quarter" idx="11"/>
          </p:nvPr>
        </p:nvSpPr>
        <p:spPr/>
        <p:txBody>
          <a:bodyPr/>
          <a:lstStyle/>
          <a:p>
            <a:pPr rtl="1"/>
            <a:r>
              <a:rPr lang="ar-SA" sz="3600" dirty="0">
                <a:latin typeface="Sakkal Majalla" panose="02000000000000000000" pitchFamily="2" charset="-78"/>
                <a:cs typeface="Sakkal Majalla" panose="02000000000000000000" pitchFamily="2" charset="-78"/>
              </a:rPr>
              <a:t>12</a:t>
            </a:r>
            <a:endParaRPr lang="en-PK" sz="3600" dirty="0">
              <a:latin typeface="Sakkal Majalla" panose="02000000000000000000" pitchFamily="2" charset="-78"/>
              <a:cs typeface="Sakkal Majalla" panose="02000000000000000000" pitchFamily="2" charset="-78"/>
            </a:endParaRPr>
          </a:p>
        </p:txBody>
      </p:sp>
      <p:sp>
        <p:nvSpPr>
          <p:cNvPr id="15" name="Text Placeholder 14">
            <a:extLst>
              <a:ext uri="{FF2B5EF4-FFF2-40B4-BE49-F238E27FC236}">
                <a16:creationId xmlns:a16="http://schemas.microsoft.com/office/drawing/2014/main" id="{0B40D6A3-B7E7-57AF-6D12-DE01BFF9ED6B}"/>
              </a:ext>
            </a:extLst>
          </p:cNvPr>
          <p:cNvSpPr>
            <a:spLocks noGrp="1"/>
          </p:cNvSpPr>
          <p:nvPr>
            <p:ph type="body" sz="quarter" idx="12"/>
          </p:nvPr>
        </p:nvSpPr>
        <p:spPr/>
        <p:txBody>
          <a:bodyPr/>
          <a:lstStyle/>
          <a:p>
            <a:endParaRPr lang="en-PK" dirty="0"/>
          </a:p>
        </p:txBody>
      </p:sp>
    </p:spTree>
    <p:extLst>
      <p:ext uri="{BB962C8B-B14F-4D97-AF65-F5344CB8AC3E}">
        <p14:creationId xmlns:p14="http://schemas.microsoft.com/office/powerpoint/2010/main" val="266049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F95DEE-0D3C-6315-DA09-167561BE49D3}"/>
              </a:ext>
            </a:extLst>
          </p:cNvPr>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ar-SA" sz="4000" dirty="0"/>
              <a:t>‌‌الفرق بين جمع أبي بكر وجمع عثمان للقرآن</a:t>
            </a:r>
          </a:p>
        </p:txBody>
      </p:sp>
      <p:sp>
        <p:nvSpPr>
          <p:cNvPr id="3" name="عنصر نائب لرقم الشريحة 2">
            <a:extLst>
              <a:ext uri="{FF2B5EF4-FFF2-40B4-BE49-F238E27FC236}">
                <a16:creationId xmlns:a16="http://schemas.microsoft.com/office/drawing/2014/main" id="{66BE776E-2DC3-383F-836B-230E2420EE00}"/>
              </a:ext>
            </a:extLst>
          </p:cNvPr>
          <p:cNvSpPr>
            <a:spLocks noGrp="1"/>
          </p:cNvSpPr>
          <p:nvPr>
            <p:ph type="sldNum" sz="quarter" idx="10"/>
          </p:nvPr>
        </p:nvSpPr>
        <p:spPr/>
        <p:txBody>
          <a:bodyPr/>
          <a:lstStyle/>
          <a:p>
            <a:fld id="{B3AAEDDD-3740-8948-A3A6-F73FE3FB2558}" type="slidenum">
              <a:rPr lang="en-PK" smtClean="0"/>
              <a:pPr/>
              <a:t>10</a:t>
            </a:fld>
            <a:endParaRPr lang="en-PK" dirty="0"/>
          </a:p>
        </p:txBody>
      </p:sp>
      <p:graphicFrame>
        <p:nvGraphicFramePr>
          <p:cNvPr id="4" name="رسم تخطيطي 3">
            <a:extLst>
              <a:ext uri="{FF2B5EF4-FFF2-40B4-BE49-F238E27FC236}">
                <a16:creationId xmlns:a16="http://schemas.microsoft.com/office/drawing/2014/main" id="{77099AE0-4B4F-84F0-7AD4-D3BF1FD9588C}"/>
              </a:ext>
            </a:extLst>
          </p:cNvPr>
          <p:cNvGraphicFramePr/>
          <p:nvPr>
            <p:extLst>
              <p:ext uri="{D42A27DB-BD31-4B8C-83A1-F6EECF244321}">
                <p14:modId xmlns:p14="http://schemas.microsoft.com/office/powerpoint/2010/main" val="853574112"/>
              </p:ext>
            </p:extLst>
          </p:nvPr>
        </p:nvGraphicFramePr>
        <p:xfrm>
          <a:off x="1489166" y="1776549"/>
          <a:ext cx="9791956" cy="4361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67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9DFCA9-F539-2927-9363-2B675C29D633}"/>
              </a:ext>
            </a:extLst>
          </p:cNvPr>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ar-SA" sz="4000" dirty="0"/>
              <a:t>عدد المصاحف التي أرسل بها عثمان إلى الآفاق</a:t>
            </a:r>
          </a:p>
        </p:txBody>
      </p:sp>
      <p:sp>
        <p:nvSpPr>
          <p:cNvPr id="3" name="عنصر نائب لرقم الشريحة 2">
            <a:extLst>
              <a:ext uri="{FF2B5EF4-FFF2-40B4-BE49-F238E27FC236}">
                <a16:creationId xmlns:a16="http://schemas.microsoft.com/office/drawing/2014/main" id="{BEBD889D-A522-30EE-049C-612D3D558ACD}"/>
              </a:ext>
            </a:extLst>
          </p:cNvPr>
          <p:cNvSpPr>
            <a:spLocks noGrp="1"/>
          </p:cNvSpPr>
          <p:nvPr>
            <p:ph type="sldNum" sz="quarter" idx="10"/>
          </p:nvPr>
        </p:nvSpPr>
        <p:spPr/>
        <p:txBody>
          <a:bodyPr/>
          <a:lstStyle/>
          <a:p>
            <a:fld id="{B3AAEDDD-3740-8948-A3A6-F73FE3FB2558}" type="slidenum">
              <a:rPr lang="en-PK" smtClean="0"/>
              <a:pPr/>
              <a:t>11</a:t>
            </a:fld>
            <a:endParaRPr lang="en-PK" dirty="0"/>
          </a:p>
        </p:txBody>
      </p:sp>
      <p:graphicFrame>
        <p:nvGraphicFramePr>
          <p:cNvPr id="4" name="رسم تخطيطي 3">
            <a:extLst>
              <a:ext uri="{FF2B5EF4-FFF2-40B4-BE49-F238E27FC236}">
                <a16:creationId xmlns:a16="http://schemas.microsoft.com/office/drawing/2014/main" id="{EA0AE55D-C395-2ACD-1ADF-A4B26C30D3B2}"/>
              </a:ext>
            </a:extLst>
          </p:cNvPr>
          <p:cNvGraphicFramePr/>
          <p:nvPr>
            <p:extLst>
              <p:ext uri="{D42A27DB-BD31-4B8C-83A1-F6EECF244321}">
                <p14:modId xmlns:p14="http://schemas.microsoft.com/office/powerpoint/2010/main" val="2271085791"/>
              </p:ext>
            </p:extLst>
          </p:nvPr>
        </p:nvGraphicFramePr>
        <p:xfrm>
          <a:off x="901337" y="1933303"/>
          <a:ext cx="10819291" cy="4205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14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10EBBE-19C2-3F69-2F0C-EEF16BBEF62C}"/>
              </a:ext>
            </a:extLst>
          </p:cNvPr>
          <p:cNvSpPr>
            <a:spLocks noGrp="1"/>
          </p:cNvSpPr>
          <p:nvPr>
            <p:ph type="ctrTitle"/>
          </p:nvPr>
        </p:nvSpPr>
        <p:spPr/>
        <p:txBody>
          <a:bodyPr/>
          <a:lstStyle/>
          <a:p>
            <a:r>
              <a:rPr lang="ar-SA" sz="4000" dirty="0"/>
              <a:t>شُبَه مردودة</a:t>
            </a:r>
          </a:p>
        </p:txBody>
      </p:sp>
      <p:sp>
        <p:nvSpPr>
          <p:cNvPr id="3" name="عنصر نائب لرقم الشريحة 2">
            <a:extLst>
              <a:ext uri="{FF2B5EF4-FFF2-40B4-BE49-F238E27FC236}">
                <a16:creationId xmlns:a16="http://schemas.microsoft.com/office/drawing/2014/main" id="{2142BE89-33FE-2845-4B75-BA2D9D8678E3}"/>
              </a:ext>
            </a:extLst>
          </p:cNvPr>
          <p:cNvSpPr>
            <a:spLocks noGrp="1"/>
          </p:cNvSpPr>
          <p:nvPr>
            <p:ph type="sldNum" sz="quarter" idx="10"/>
          </p:nvPr>
        </p:nvSpPr>
        <p:spPr/>
        <p:txBody>
          <a:bodyPr/>
          <a:lstStyle/>
          <a:p>
            <a:fld id="{B3AAEDDD-3740-8948-A3A6-F73FE3FB2558}" type="slidenum">
              <a:rPr lang="en-PK" smtClean="0"/>
              <a:pPr/>
              <a:t>12</a:t>
            </a:fld>
            <a:endParaRPr lang="en-PK" dirty="0"/>
          </a:p>
        </p:txBody>
      </p:sp>
      <p:sp>
        <p:nvSpPr>
          <p:cNvPr id="4" name="مستطيل: زوايا مستديرة 3">
            <a:extLst>
              <a:ext uri="{FF2B5EF4-FFF2-40B4-BE49-F238E27FC236}">
                <a16:creationId xmlns:a16="http://schemas.microsoft.com/office/drawing/2014/main" id="{977ADBE3-FECB-573F-855F-35FAD03C9DA1}"/>
              </a:ext>
            </a:extLst>
          </p:cNvPr>
          <p:cNvSpPr/>
          <p:nvPr/>
        </p:nvSpPr>
        <p:spPr>
          <a:xfrm>
            <a:off x="1685109" y="1349022"/>
            <a:ext cx="9248502" cy="118872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هناك شُبَه يثيرها أهل الأهواء لتوهين الثقة بالقرآن، والتشكيك في دقة جمعه ومنها: </a:t>
            </a:r>
          </a:p>
        </p:txBody>
      </p:sp>
      <p:sp>
        <p:nvSpPr>
          <p:cNvPr id="5" name="مستطيل: زوايا مستديرة 4">
            <a:extLst>
              <a:ext uri="{FF2B5EF4-FFF2-40B4-BE49-F238E27FC236}">
                <a16:creationId xmlns:a16="http://schemas.microsoft.com/office/drawing/2014/main" id="{52A7B5AA-B953-1338-E39D-0A04089FB352}"/>
              </a:ext>
            </a:extLst>
          </p:cNvPr>
          <p:cNvSpPr/>
          <p:nvPr/>
        </p:nvSpPr>
        <p:spPr>
          <a:xfrm>
            <a:off x="9744891" y="2595960"/>
            <a:ext cx="2157940" cy="3190885"/>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a:solidFill>
                  <a:srgbClr val="C00000"/>
                </a:solidFill>
              </a:rPr>
              <a:t>الشبهة: </a:t>
            </a:r>
            <a:r>
              <a:rPr lang="ar-SA" sz="2400" dirty="0"/>
              <a:t>قالوا: إن الآثار قد دلت على أن القرآن قد سقط منه شيء لم يُكتب في المصاحف التي بأيدينا اليوم واستدلوا على ذلك بـ: </a:t>
            </a:r>
          </a:p>
        </p:txBody>
      </p:sp>
      <p:sp>
        <p:nvSpPr>
          <p:cNvPr id="6" name="مستطيل: زوايا مستديرة 5">
            <a:extLst>
              <a:ext uri="{FF2B5EF4-FFF2-40B4-BE49-F238E27FC236}">
                <a16:creationId xmlns:a16="http://schemas.microsoft.com/office/drawing/2014/main" id="{46CBF227-6184-2F5F-320D-88018D838793}"/>
              </a:ext>
            </a:extLst>
          </p:cNvPr>
          <p:cNvSpPr/>
          <p:nvPr/>
        </p:nvSpPr>
        <p:spPr>
          <a:xfrm>
            <a:off x="1632858" y="2887779"/>
            <a:ext cx="7236823" cy="108244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عن عائشة قالت: سمع رسول الله -صلى الله عليه وسلم- رجلًا يقرأ في المسجد فقال: "يرحمه الله، لقد أذكرني كذا وكذا آية من سورة كذا"، وفي رواية: "أسقطتهن من آية كذا وكذا"، وفي رواية: "كنت أنسيتها.</a:t>
            </a:r>
          </a:p>
        </p:txBody>
      </p:sp>
      <p:sp>
        <p:nvSpPr>
          <p:cNvPr id="7" name="مستطيل: زوايا مستديرة 6">
            <a:extLst>
              <a:ext uri="{FF2B5EF4-FFF2-40B4-BE49-F238E27FC236}">
                <a16:creationId xmlns:a16="http://schemas.microsoft.com/office/drawing/2014/main" id="{55AD2AD7-DCD8-32AD-8B95-94F51FC1A2ED}"/>
              </a:ext>
            </a:extLst>
          </p:cNvPr>
          <p:cNvSpPr/>
          <p:nvPr/>
        </p:nvSpPr>
        <p:spPr>
          <a:xfrm>
            <a:off x="410547" y="4526479"/>
            <a:ext cx="9112276" cy="162612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ويجاب عن هذا بأن تذكير الرسول -صلى الله عليه وسلم- بآية أو آيات قد أنسيها أو أسقطها نسيانًا لا يشكك في جمع القرآن فإن الرواية التي جاء فيها التعبير بالإسقاط تفسرها الرواية الأخرى: "كنت أنسيتها" وهذا يدل على أن المراد بإسقاطها نسيانها، والنسيان جائز على رسول الله -صلى الله عليه وسلم- فيما لا يخل بالتبليغ.</a:t>
            </a:r>
          </a:p>
        </p:txBody>
      </p:sp>
      <p:sp>
        <p:nvSpPr>
          <p:cNvPr id="8" name="سهم: لليسار 7">
            <a:extLst>
              <a:ext uri="{FF2B5EF4-FFF2-40B4-BE49-F238E27FC236}">
                <a16:creationId xmlns:a16="http://schemas.microsoft.com/office/drawing/2014/main" id="{9BE5D19F-AC6A-B6F0-20DD-D865DDDBA8A5}"/>
              </a:ext>
            </a:extLst>
          </p:cNvPr>
          <p:cNvSpPr/>
          <p:nvPr/>
        </p:nvSpPr>
        <p:spPr>
          <a:xfrm>
            <a:off x="8869681" y="3000503"/>
            <a:ext cx="875210" cy="606860"/>
          </a:xfrm>
          <a:prstGeom prst="leftArrow">
            <a:avLst>
              <a:gd name="adj1" fmla="val 50000"/>
              <a:gd name="adj2" fmla="val 60526"/>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لأسفل 8">
            <a:extLst>
              <a:ext uri="{FF2B5EF4-FFF2-40B4-BE49-F238E27FC236}">
                <a16:creationId xmlns:a16="http://schemas.microsoft.com/office/drawing/2014/main" id="{BA1CF5DA-3B2B-011D-EE50-045CAD3191C5}"/>
              </a:ext>
            </a:extLst>
          </p:cNvPr>
          <p:cNvSpPr/>
          <p:nvPr/>
        </p:nvSpPr>
        <p:spPr>
          <a:xfrm>
            <a:off x="4724368" y="3970221"/>
            <a:ext cx="605277" cy="5562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0359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5406DE-2D4F-CEBC-D9F6-01583B046144}"/>
              </a:ext>
            </a:extLst>
          </p:cNvPr>
          <p:cNvSpPr>
            <a:spLocks noGrp="1"/>
          </p:cNvSpPr>
          <p:nvPr>
            <p:ph type="ctrTitle"/>
          </p:nvPr>
        </p:nvSpPr>
        <p:spPr/>
        <p:style>
          <a:lnRef idx="2">
            <a:schemeClr val="accent2">
              <a:shade val="15000"/>
            </a:schemeClr>
          </a:lnRef>
          <a:fillRef idx="1">
            <a:schemeClr val="accent2"/>
          </a:fillRef>
          <a:effectRef idx="0">
            <a:schemeClr val="accent2"/>
          </a:effectRef>
          <a:fontRef idx="minor">
            <a:schemeClr val="lt1"/>
          </a:fontRef>
        </p:style>
        <p:txBody>
          <a:bodyPr/>
          <a:lstStyle/>
          <a:p>
            <a:r>
              <a:rPr lang="ar-SA" sz="4000" dirty="0">
                <a:solidFill>
                  <a:schemeClr val="accent1"/>
                </a:solidFill>
              </a:rPr>
              <a:t>شبهة أخرى للتشكيك بالقرآن</a:t>
            </a:r>
          </a:p>
        </p:txBody>
      </p:sp>
      <p:sp>
        <p:nvSpPr>
          <p:cNvPr id="3" name="عنصر نائب لرقم الشريحة 2">
            <a:extLst>
              <a:ext uri="{FF2B5EF4-FFF2-40B4-BE49-F238E27FC236}">
                <a16:creationId xmlns:a16="http://schemas.microsoft.com/office/drawing/2014/main" id="{7E2CBE2A-F363-3590-EA0A-85901CA45142}"/>
              </a:ext>
            </a:extLst>
          </p:cNvPr>
          <p:cNvSpPr>
            <a:spLocks noGrp="1"/>
          </p:cNvSpPr>
          <p:nvPr>
            <p:ph type="sldNum" sz="quarter" idx="10"/>
          </p:nvPr>
        </p:nvSpPr>
        <p:spPr/>
        <p:txBody>
          <a:bodyPr/>
          <a:lstStyle/>
          <a:p>
            <a:fld id="{B3AAEDDD-3740-8948-A3A6-F73FE3FB2558}" type="slidenum">
              <a:rPr lang="en-PK" smtClean="0"/>
              <a:pPr/>
              <a:t>13</a:t>
            </a:fld>
            <a:endParaRPr lang="en-PK" dirty="0"/>
          </a:p>
        </p:txBody>
      </p:sp>
      <p:sp>
        <p:nvSpPr>
          <p:cNvPr id="4" name="مستطيل: زوايا مستديرة 3">
            <a:extLst>
              <a:ext uri="{FF2B5EF4-FFF2-40B4-BE49-F238E27FC236}">
                <a16:creationId xmlns:a16="http://schemas.microsoft.com/office/drawing/2014/main" id="{A0D50C96-B9FC-C94C-7E56-1DAD6237183F}"/>
              </a:ext>
            </a:extLst>
          </p:cNvPr>
          <p:cNvSpPr/>
          <p:nvPr/>
        </p:nvSpPr>
        <p:spPr>
          <a:xfrm>
            <a:off x="9562012" y="1802674"/>
            <a:ext cx="1828800" cy="41670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a:solidFill>
                  <a:srgbClr val="C00000"/>
                </a:solidFill>
              </a:rPr>
              <a:t>الشبهة: </a:t>
            </a:r>
            <a:r>
              <a:rPr lang="ar-SA" sz="2400" dirty="0"/>
              <a:t>استدلوا بـقول الله تعالى في سورة الأعلى: </a:t>
            </a:r>
            <a:r>
              <a:rPr lang="ar-SA" sz="2400" dirty="0">
                <a:solidFill>
                  <a:schemeClr val="accent1"/>
                </a:solidFill>
              </a:rPr>
              <a:t>{سَنُقْرِئُكَ فَلا تَنْسَى، إِلَّا مَا شَاءَ اللَّهُ}، </a:t>
            </a:r>
            <a:r>
              <a:rPr lang="ar-SA" sz="2400" dirty="0"/>
              <a:t>والاستثناء يدل على أن رسول الله -صلى الله عليه وسلم- أُنْسِي بعض الآيات.</a:t>
            </a:r>
          </a:p>
        </p:txBody>
      </p:sp>
      <p:sp>
        <p:nvSpPr>
          <p:cNvPr id="5" name="مستطيل: زوايا مستديرة 4">
            <a:extLst>
              <a:ext uri="{FF2B5EF4-FFF2-40B4-BE49-F238E27FC236}">
                <a16:creationId xmlns:a16="http://schemas.microsoft.com/office/drawing/2014/main" id="{6E84CB47-B55A-7305-A3BC-1C612855AC8A}"/>
              </a:ext>
            </a:extLst>
          </p:cNvPr>
          <p:cNvSpPr/>
          <p:nvPr/>
        </p:nvSpPr>
        <p:spPr>
          <a:xfrm>
            <a:off x="1567543" y="2717074"/>
            <a:ext cx="6283234" cy="2782389"/>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400" dirty="0"/>
              <a:t>الرد على الشبهة: إن الله تعالى قد وعد رسوله بإقراء القرآن وحفظه، وأمَّنه من النسيان في قوله: </a:t>
            </a:r>
            <a:r>
              <a:rPr lang="ar-SA" sz="2400" dirty="0">
                <a:solidFill>
                  <a:schemeClr val="accent1"/>
                </a:solidFill>
              </a:rPr>
              <a:t>{سَنُقْرِئُكَ فَلا تَنْسَى} </a:t>
            </a:r>
            <a:r>
              <a:rPr lang="ar-SA" sz="2400" dirty="0"/>
              <a:t>ولما كانت الآية توهم لزوم ذلك، والله تعالى فاعل مختار: </a:t>
            </a:r>
            <a:r>
              <a:rPr lang="ar-SA" sz="2400" dirty="0">
                <a:solidFill>
                  <a:schemeClr val="accent1"/>
                </a:solidFill>
              </a:rPr>
              <a:t>{لا يُسْأَلُ عَمَّا يَفْعَلُ وَهُمْ يُسْأَلُونَ}، </a:t>
            </a:r>
            <a:r>
              <a:rPr lang="ar-SA" sz="2400" dirty="0"/>
              <a:t>جاء الاستثناء </a:t>
            </a:r>
            <a:r>
              <a:rPr lang="ar-SA" sz="2400" dirty="0">
                <a:solidFill>
                  <a:schemeClr val="accent1"/>
                </a:solidFill>
              </a:rPr>
              <a:t>{إِلَّا مَا شَاءَ اللَّهُ} </a:t>
            </a:r>
            <a:r>
              <a:rPr lang="ar-SA" sz="2400" dirty="0"/>
              <a:t>للدلالة على أن هذا الإخبار بإقراء الرسول القرآن وتأمينه من النسيان ليس خارجًا عن إرادته تعالى، فإنه سبحانه لا يعجزه شيء.</a:t>
            </a:r>
          </a:p>
        </p:txBody>
      </p:sp>
      <p:sp>
        <p:nvSpPr>
          <p:cNvPr id="7" name="سهم: مخطط إلى اليمين 6">
            <a:extLst>
              <a:ext uri="{FF2B5EF4-FFF2-40B4-BE49-F238E27FC236}">
                <a16:creationId xmlns:a16="http://schemas.microsoft.com/office/drawing/2014/main" id="{B05AB956-9E3E-6181-A794-74C4AF543B2C}"/>
              </a:ext>
            </a:extLst>
          </p:cNvPr>
          <p:cNvSpPr/>
          <p:nvPr/>
        </p:nvSpPr>
        <p:spPr>
          <a:xfrm flipH="1">
            <a:off x="8217190" y="3457737"/>
            <a:ext cx="1344822" cy="130106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68414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CCE522-7020-9565-1B90-9CC2FFA4E218}"/>
              </a:ext>
            </a:extLst>
          </p:cNvPr>
          <p:cNvSpPr>
            <a:spLocks noGrp="1"/>
          </p:cNvSpPr>
          <p:nvPr>
            <p:ph type="ctrTitle"/>
          </p:nvPr>
        </p:nvSpPr>
        <p:spPr/>
        <p:style>
          <a:lnRef idx="2">
            <a:schemeClr val="accent2">
              <a:shade val="15000"/>
            </a:schemeClr>
          </a:lnRef>
          <a:fillRef idx="1">
            <a:schemeClr val="accent2"/>
          </a:fillRef>
          <a:effectRef idx="0">
            <a:schemeClr val="accent2"/>
          </a:effectRef>
          <a:fontRef idx="minor">
            <a:schemeClr val="lt1"/>
          </a:fontRef>
        </p:style>
        <p:txBody>
          <a:bodyPr/>
          <a:lstStyle/>
          <a:p>
            <a:r>
              <a:rPr lang="ar-SA" sz="4000" dirty="0"/>
              <a:t>شبهة أخرى للتشكيك بالقرآن</a:t>
            </a:r>
          </a:p>
        </p:txBody>
      </p:sp>
      <p:sp>
        <p:nvSpPr>
          <p:cNvPr id="3" name="عنصر نائب لرقم الشريحة 2">
            <a:extLst>
              <a:ext uri="{FF2B5EF4-FFF2-40B4-BE49-F238E27FC236}">
                <a16:creationId xmlns:a16="http://schemas.microsoft.com/office/drawing/2014/main" id="{FAA1A252-C2F8-C45A-722C-864C2F995D5C}"/>
              </a:ext>
            </a:extLst>
          </p:cNvPr>
          <p:cNvSpPr>
            <a:spLocks noGrp="1"/>
          </p:cNvSpPr>
          <p:nvPr>
            <p:ph type="sldNum" sz="quarter" idx="10"/>
          </p:nvPr>
        </p:nvSpPr>
        <p:spPr/>
        <p:txBody>
          <a:bodyPr/>
          <a:lstStyle/>
          <a:p>
            <a:fld id="{B3AAEDDD-3740-8948-A3A6-F73FE3FB2558}" type="slidenum">
              <a:rPr lang="en-PK" smtClean="0"/>
              <a:pPr/>
              <a:t>14</a:t>
            </a:fld>
            <a:endParaRPr lang="en-PK" dirty="0"/>
          </a:p>
        </p:txBody>
      </p:sp>
      <p:sp>
        <p:nvSpPr>
          <p:cNvPr id="4" name="مستطيل: زوايا مستديرة 3">
            <a:extLst>
              <a:ext uri="{FF2B5EF4-FFF2-40B4-BE49-F238E27FC236}">
                <a16:creationId xmlns:a16="http://schemas.microsoft.com/office/drawing/2014/main" id="{0587ACAF-DBDF-6BDD-BC68-2A9AAD2EB78A}"/>
              </a:ext>
            </a:extLst>
          </p:cNvPr>
          <p:cNvSpPr/>
          <p:nvPr/>
        </p:nvSpPr>
        <p:spPr>
          <a:xfrm>
            <a:off x="9444446" y="1881051"/>
            <a:ext cx="1836676" cy="376919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b="1" dirty="0">
                <a:solidFill>
                  <a:srgbClr val="C00000"/>
                </a:solidFill>
              </a:rPr>
              <a:t>الشبهة: </a:t>
            </a:r>
          </a:p>
          <a:p>
            <a:pPr algn="ctr"/>
            <a:r>
              <a:rPr lang="ar-SA" sz="2400" dirty="0"/>
              <a:t>قالوا: إن في القرآن ما ليس منه، واستدلوا على ذلك بما رُوِيَ من أن ابن مسعود أنكر أن المعوذتين من القرآن.</a:t>
            </a:r>
          </a:p>
        </p:txBody>
      </p:sp>
      <p:sp>
        <p:nvSpPr>
          <p:cNvPr id="5" name="مستطيل: زوايا مستديرة 4">
            <a:extLst>
              <a:ext uri="{FF2B5EF4-FFF2-40B4-BE49-F238E27FC236}">
                <a16:creationId xmlns:a16="http://schemas.microsoft.com/office/drawing/2014/main" id="{EC7D54BE-E0B9-BEF0-0217-8C015CC0FC52}"/>
              </a:ext>
            </a:extLst>
          </p:cNvPr>
          <p:cNvSpPr/>
          <p:nvPr/>
        </p:nvSpPr>
        <p:spPr>
          <a:xfrm>
            <a:off x="1358537" y="2063931"/>
            <a:ext cx="5891349" cy="358631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400" dirty="0"/>
              <a:t>يجاب عن ذلك بأن ما نُقِلَ عن ابن مسعود -رضي الله عنه- لم يصح، وهو مخالف لإجماع الأمة، قال النووي في شرح المهذب: "وأجمع المسلمون على أن المعوذتين والفاتحة من القرآن، وأن من جحد شيئًا منها كفر، وما نُقِلَ عن ابن مسعود باطل ليس بصحيح"، وقال ابن حزم: "هذا كذب على ابن مسعود وموضوع".</a:t>
            </a:r>
          </a:p>
          <a:p>
            <a:pPr algn="ctr"/>
            <a:r>
              <a:rPr lang="ar-SA" sz="2400" dirty="0"/>
              <a:t>وعلى فرض صحته، فالذي يُحتمل: أن ابن مسعود لم يسمع المعوذتين من النبي -صلى الله عليه وسلم- فتوقف في أمرهما.</a:t>
            </a:r>
          </a:p>
          <a:p>
            <a:pPr algn="ctr"/>
            <a:r>
              <a:rPr lang="ar-SA" sz="2400" dirty="0"/>
              <a:t>وإنكار ابن مسعود لا ينقض إجماع الأمة على أن المعوذتين من القرآن المتواتر.</a:t>
            </a:r>
          </a:p>
        </p:txBody>
      </p:sp>
      <p:sp>
        <p:nvSpPr>
          <p:cNvPr id="6" name="سهم: مخطط إلى اليمين 5">
            <a:extLst>
              <a:ext uri="{FF2B5EF4-FFF2-40B4-BE49-F238E27FC236}">
                <a16:creationId xmlns:a16="http://schemas.microsoft.com/office/drawing/2014/main" id="{51C14A4B-5379-A674-EC0D-71B0FDA68C59}"/>
              </a:ext>
            </a:extLst>
          </p:cNvPr>
          <p:cNvSpPr/>
          <p:nvPr/>
        </p:nvSpPr>
        <p:spPr>
          <a:xfrm flipH="1">
            <a:off x="8072846" y="3208660"/>
            <a:ext cx="1254034" cy="111398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9495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97F25C0-A0D4-EF95-99E5-724F1C1B874B}"/>
              </a:ext>
            </a:extLst>
          </p:cNvPr>
          <p:cNvSpPr>
            <a:spLocks noGrp="1"/>
          </p:cNvSpPr>
          <p:nvPr>
            <p:ph type="ctrTitle"/>
          </p:nvPr>
        </p:nvSpPr>
        <p:spPr>
          <a:xfrm>
            <a:off x="600891" y="129488"/>
            <a:ext cx="11492284" cy="832490"/>
          </a:xfrm>
        </p:spPr>
        <p:style>
          <a:lnRef idx="2">
            <a:schemeClr val="accent2">
              <a:shade val="15000"/>
            </a:schemeClr>
          </a:lnRef>
          <a:fillRef idx="1">
            <a:schemeClr val="accent2"/>
          </a:fillRef>
          <a:effectRef idx="0">
            <a:schemeClr val="accent2"/>
          </a:effectRef>
          <a:fontRef idx="minor">
            <a:schemeClr val="lt1"/>
          </a:fontRef>
        </p:style>
        <p:txBody>
          <a:bodyPr/>
          <a:lstStyle/>
          <a:p>
            <a:r>
              <a:rPr lang="ar-SA" sz="4000" dirty="0"/>
              <a:t>شبهة للتشكيك بالقرآن</a:t>
            </a:r>
          </a:p>
        </p:txBody>
      </p:sp>
      <p:sp>
        <p:nvSpPr>
          <p:cNvPr id="3" name="عنصر نائب لرقم الشريحة 2">
            <a:extLst>
              <a:ext uri="{FF2B5EF4-FFF2-40B4-BE49-F238E27FC236}">
                <a16:creationId xmlns:a16="http://schemas.microsoft.com/office/drawing/2014/main" id="{2095E96E-2C9C-A263-785B-7E34E082C37C}"/>
              </a:ext>
            </a:extLst>
          </p:cNvPr>
          <p:cNvSpPr>
            <a:spLocks noGrp="1"/>
          </p:cNvSpPr>
          <p:nvPr>
            <p:ph type="sldNum" sz="quarter" idx="10"/>
          </p:nvPr>
        </p:nvSpPr>
        <p:spPr/>
        <p:txBody>
          <a:bodyPr/>
          <a:lstStyle/>
          <a:p>
            <a:fld id="{B3AAEDDD-3740-8948-A3A6-F73FE3FB2558}" type="slidenum">
              <a:rPr lang="en-PK" smtClean="0"/>
              <a:pPr/>
              <a:t>15</a:t>
            </a:fld>
            <a:endParaRPr lang="en-PK" dirty="0"/>
          </a:p>
        </p:txBody>
      </p:sp>
      <p:sp>
        <p:nvSpPr>
          <p:cNvPr id="4" name="مستطيل: زوايا مستديرة 3">
            <a:extLst>
              <a:ext uri="{FF2B5EF4-FFF2-40B4-BE49-F238E27FC236}">
                <a16:creationId xmlns:a16="http://schemas.microsoft.com/office/drawing/2014/main" id="{7F835F9D-B79E-EC78-C906-EE6150D92508}"/>
              </a:ext>
            </a:extLst>
          </p:cNvPr>
          <p:cNvSpPr/>
          <p:nvPr/>
        </p:nvSpPr>
        <p:spPr>
          <a:xfrm>
            <a:off x="9196251" y="888275"/>
            <a:ext cx="2706580" cy="531658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3200" b="1" dirty="0">
                <a:solidFill>
                  <a:srgbClr val="C00000"/>
                </a:solidFill>
              </a:rPr>
              <a:t>الشبهة: </a:t>
            </a:r>
          </a:p>
          <a:p>
            <a:pPr algn="ctr"/>
            <a:r>
              <a:rPr lang="ar-SA" sz="2400" dirty="0"/>
              <a:t>يزعم نفر من غلاة الشيعة أن أبا بكر وعمر وعثمان حرَّفوا القرآن، وأسقطوا بعض آياته وسوره، فحرفوا لفظ</a:t>
            </a:r>
            <a:r>
              <a:rPr lang="ar-SA" sz="2400" dirty="0">
                <a:solidFill>
                  <a:srgbClr val="00B050"/>
                </a:solidFill>
              </a:rPr>
              <a:t>: {أُمَّةٌ هِيَ أَرْبَى مِنْ أُمَّةٍ}، </a:t>
            </a:r>
            <a:r>
              <a:rPr lang="ar-SA" sz="2400" dirty="0"/>
              <a:t>والأصل: "أئمة هي أزكى من أئمتكم"، وأسقطوا من سورة "الأحزاب" آيات فضائل أهل البيت وقد كانت في طولها مثل سورة "الأنعام"، وأسقطوا سورة الولاية بتمامها من القرآن.</a:t>
            </a:r>
          </a:p>
        </p:txBody>
      </p:sp>
      <p:sp>
        <p:nvSpPr>
          <p:cNvPr id="5" name="مستطيل: زوايا مستديرة 4">
            <a:extLst>
              <a:ext uri="{FF2B5EF4-FFF2-40B4-BE49-F238E27FC236}">
                <a16:creationId xmlns:a16="http://schemas.microsoft.com/office/drawing/2014/main" id="{94EAC5E6-8AA7-DD7F-F1FF-AFDA5AFBEA09}"/>
              </a:ext>
            </a:extLst>
          </p:cNvPr>
          <p:cNvSpPr/>
          <p:nvPr/>
        </p:nvSpPr>
        <p:spPr>
          <a:xfrm>
            <a:off x="600891" y="1572876"/>
            <a:ext cx="7093132" cy="42792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400" dirty="0"/>
              <a:t>يُجاب عن ذلك بأن هذه الأقوال أباطيل لا سند لها، ودعاوي لا بيِّنة عليها، والكلام فيها حمق وسفاهة، وقد تبرأ بعض علماء الشيعة من هذا السخف والمنقول عن علي -رضي الله عنه- الذي يدَّعون التشيع له، يناقضه، ويدل على انعقاد الإجماع بتواتر القرآن الذي بين دفتي المصحف، فقد أُثِرَ عنه أنه قال في جمع أبي بكر: "</a:t>
            </a:r>
            <a:r>
              <a:rPr lang="ar-SA" sz="2400" dirty="0">
                <a:solidFill>
                  <a:schemeClr val="accent1"/>
                </a:solidFill>
              </a:rPr>
              <a:t>أعظم الناس أجرًا في المصاحف أبو بكر، رحمة الله على أبي بكر، هو أول من جمع كتاب الله"، </a:t>
            </a:r>
            <a:r>
              <a:rPr lang="ar-SA" sz="2400" dirty="0"/>
              <a:t>وقال في جمع عثمان: "يا معشر الناس، اتقوا الله، وإياكم والغلو في عثمان وقولكم: حرَّاق مصاحف، فوالله ما حرقها إلا عن ملأ منا أصحاب رسول الله، صلى الله عليه وسلم"، وقال: "لو كنت الوالي وقت عثمان لفعلت في المصاحف مثل الذي فعل عثمان".</a:t>
            </a:r>
          </a:p>
          <a:p>
            <a:pPr algn="ctr"/>
            <a:r>
              <a:rPr lang="ar-SA" sz="2400" dirty="0"/>
              <a:t>فهذا الذي أُثِرَ عن علي نفسه يقطع السٌّنَّة أولئك المفترين الذين يزعمون نُصرته فيهرفون بما لا يعرفون تشيعًا له، وهو منهم براء.</a:t>
            </a:r>
          </a:p>
        </p:txBody>
      </p:sp>
      <p:sp>
        <p:nvSpPr>
          <p:cNvPr id="6" name="سهم: لليسار 5">
            <a:extLst>
              <a:ext uri="{FF2B5EF4-FFF2-40B4-BE49-F238E27FC236}">
                <a16:creationId xmlns:a16="http://schemas.microsoft.com/office/drawing/2014/main" id="{287411D4-CC8A-5D5D-67F2-057D85DDB5C5}"/>
              </a:ext>
            </a:extLst>
          </p:cNvPr>
          <p:cNvSpPr/>
          <p:nvPr/>
        </p:nvSpPr>
        <p:spPr>
          <a:xfrm>
            <a:off x="7876903" y="3267019"/>
            <a:ext cx="1319347" cy="101759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19094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441E86-FD11-9270-AF4F-4AFE366C65BC}"/>
              </a:ext>
            </a:extLst>
          </p:cNvPr>
          <p:cNvSpPr>
            <a:spLocks noGrp="1"/>
          </p:cNvSpPr>
          <p:nvPr>
            <p:ph type="ctrTitle"/>
          </p:nvPr>
        </p:nvSpPr>
        <p:spPr/>
        <p:txBody>
          <a:bodyPr/>
          <a:lstStyle/>
          <a:p>
            <a:r>
              <a:rPr lang="ar-SA" sz="4400" dirty="0"/>
              <a:t>جمع القرآن وترتيبه</a:t>
            </a:r>
          </a:p>
        </p:txBody>
      </p:sp>
      <p:sp>
        <p:nvSpPr>
          <p:cNvPr id="3" name="عنصر نائب لرقم الشريحة 2">
            <a:extLst>
              <a:ext uri="{FF2B5EF4-FFF2-40B4-BE49-F238E27FC236}">
                <a16:creationId xmlns:a16="http://schemas.microsoft.com/office/drawing/2014/main" id="{D83ABFCD-07A0-14F5-BD7A-34240D62DD44}"/>
              </a:ext>
            </a:extLst>
          </p:cNvPr>
          <p:cNvSpPr>
            <a:spLocks noGrp="1"/>
          </p:cNvSpPr>
          <p:nvPr>
            <p:ph type="sldNum" sz="quarter" idx="10"/>
          </p:nvPr>
        </p:nvSpPr>
        <p:spPr/>
        <p:txBody>
          <a:bodyPr/>
          <a:lstStyle/>
          <a:p>
            <a:fld id="{B3AAEDDD-3740-8948-A3A6-F73FE3FB2558}" type="slidenum">
              <a:rPr lang="en-PK" smtClean="0"/>
              <a:pPr/>
              <a:t>2</a:t>
            </a:fld>
            <a:endParaRPr lang="en-PK" dirty="0"/>
          </a:p>
        </p:txBody>
      </p:sp>
      <p:sp>
        <p:nvSpPr>
          <p:cNvPr id="4" name="مستطيل: زوايا مستديرة 3">
            <a:extLst>
              <a:ext uri="{FF2B5EF4-FFF2-40B4-BE49-F238E27FC236}">
                <a16:creationId xmlns:a16="http://schemas.microsoft.com/office/drawing/2014/main" id="{C5202E5A-8446-05B0-3F5E-32A7476161B6}"/>
              </a:ext>
            </a:extLst>
          </p:cNvPr>
          <p:cNvSpPr/>
          <p:nvPr/>
        </p:nvSpPr>
        <p:spPr>
          <a:xfrm>
            <a:off x="2638696" y="1473103"/>
            <a:ext cx="6335486" cy="832491"/>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800" dirty="0"/>
              <a:t>يُطلق جمع القرآن ويُراد به عند العلماء أحد معنيين:</a:t>
            </a:r>
          </a:p>
        </p:txBody>
      </p:sp>
      <p:sp>
        <p:nvSpPr>
          <p:cNvPr id="5" name="سهم: مخطط إلى اليمين 4">
            <a:extLst>
              <a:ext uri="{FF2B5EF4-FFF2-40B4-BE49-F238E27FC236}">
                <a16:creationId xmlns:a16="http://schemas.microsoft.com/office/drawing/2014/main" id="{BD6C48D8-0289-B87F-DE93-AC14B3EA00C4}"/>
              </a:ext>
            </a:extLst>
          </p:cNvPr>
          <p:cNvSpPr/>
          <p:nvPr/>
        </p:nvSpPr>
        <p:spPr>
          <a:xfrm flipH="1">
            <a:off x="7785463" y="2953079"/>
            <a:ext cx="1162594" cy="832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F1DC4FA0-9DC2-465A-28D2-8823334C34DF}"/>
              </a:ext>
            </a:extLst>
          </p:cNvPr>
          <p:cNvSpPr/>
          <p:nvPr/>
        </p:nvSpPr>
        <p:spPr>
          <a:xfrm>
            <a:off x="509451" y="2602774"/>
            <a:ext cx="6779623" cy="182553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400" dirty="0"/>
              <a:t>جمعه بمعنى حفظه، وجُمَّاعُ القرآن: حُفَّاظه، وهذا المعنى هو الذي ورد في قوله تعالى في خطابه لنبيه -صلى الله عليه وسلم- وقد كان يحرِّك شفتيه ولسانه بالقرآن إذا نزل عليه قبل فراغ جبريل من قراءة الوحي حرصًا على أن يحفظه: </a:t>
            </a:r>
            <a:r>
              <a:rPr lang="ar-SA" sz="2400" dirty="0">
                <a:solidFill>
                  <a:schemeClr val="accent1"/>
                </a:solidFill>
              </a:rPr>
              <a:t>{لا تُحَرِّكْ بِهِ لِسَانَكَ لِتَعْجَلَ بِهِ، إِنَّ عَلَيْنَا جَمْعَهُ وَقُرْآنَهُ، فَإِذَا قَرَأْنَاهُ فَاتَّبِعْ قُرْآنَهُ، ثُمَّ إِنَّ عَلَيْنَا بَيَانَهُ} </a:t>
            </a:r>
            <a:r>
              <a:rPr lang="ar-SA" sz="2400" dirty="0"/>
              <a:t>.</a:t>
            </a:r>
          </a:p>
        </p:txBody>
      </p:sp>
      <p:sp>
        <p:nvSpPr>
          <p:cNvPr id="7" name="مستطيل: زوايا مستديرة 6">
            <a:extLst>
              <a:ext uri="{FF2B5EF4-FFF2-40B4-BE49-F238E27FC236}">
                <a16:creationId xmlns:a16="http://schemas.microsoft.com/office/drawing/2014/main" id="{CC132354-0AAB-1268-9A4C-BAA75F76669E}"/>
              </a:ext>
            </a:extLst>
          </p:cNvPr>
          <p:cNvSpPr/>
          <p:nvPr/>
        </p:nvSpPr>
        <p:spPr>
          <a:xfrm>
            <a:off x="509451" y="4754880"/>
            <a:ext cx="6779623" cy="129322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جمع القرآن بمعنى كتابته كله، مفرَّق الآيات والسور، أو مرتب الآيات فقط، وكل سورة، في صحيفة على حدة، أو مرتب الآيات والسور في صحائف مجتمعة تضم السور جميعًا وقد رُتِّب إحداها بعد الأخرى.</a:t>
            </a:r>
          </a:p>
        </p:txBody>
      </p:sp>
      <p:sp>
        <p:nvSpPr>
          <p:cNvPr id="8" name="مستطيل: زوايا مستديرة 7">
            <a:extLst>
              <a:ext uri="{FF2B5EF4-FFF2-40B4-BE49-F238E27FC236}">
                <a16:creationId xmlns:a16="http://schemas.microsoft.com/office/drawing/2014/main" id="{E8D9121A-1468-BD06-0806-9252D15543CB}"/>
              </a:ext>
            </a:extLst>
          </p:cNvPr>
          <p:cNvSpPr/>
          <p:nvPr/>
        </p:nvSpPr>
        <p:spPr>
          <a:xfrm>
            <a:off x="9627325" y="2602774"/>
            <a:ext cx="1815737" cy="1182795"/>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dirty="0"/>
              <a:t>المعنى الأول:</a:t>
            </a:r>
          </a:p>
        </p:txBody>
      </p:sp>
      <p:sp>
        <p:nvSpPr>
          <p:cNvPr id="9" name="مستطيل: زوايا مستديرة 8">
            <a:extLst>
              <a:ext uri="{FF2B5EF4-FFF2-40B4-BE49-F238E27FC236}">
                <a16:creationId xmlns:a16="http://schemas.microsoft.com/office/drawing/2014/main" id="{276B553C-9378-9455-8772-5AD1A6DA1AC9}"/>
              </a:ext>
            </a:extLst>
          </p:cNvPr>
          <p:cNvSpPr/>
          <p:nvPr/>
        </p:nvSpPr>
        <p:spPr>
          <a:xfrm>
            <a:off x="9627326" y="4564862"/>
            <a:ext cx="1815737" cy="1182795"/>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dirty="0"/>
              <a:t>المعنى الثاني:</a:t>
            </a:r>
          </a:p>
        </p:txBody>
      </p:sp>
      <p:sp>
        <p:nvSpPr>
          <p:cNvPr id="10" name="سهم: مخطط إلى اليمين 9">
            <a:extLst>
              <a:ext uri="{FF2B5EF4-FFF2-40B4-BE49-F238E27FC236}">
                <a16:creationId xmlns:a16="http://schemas.microsoft.com/office/drawing/2014/main" id="{31045455-2C3F-B807-F0B7-FC17C0A757AB}"/>
              </a:ext>
            </a:extLst>
          </p:cNvPr>
          <p:cNvSpPr/>
          <p:nvPr/>
        </p:nvSpPr>
        <p:spPr>
          <a:xfrm flipH="1">
            <a:off x="7785462" y="4741817"/>
            <a:ext cx="1188719" cy="832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7435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10D3DF-7BFA-9B84-B0FA-F6C09429EFE8}"/>
              </a:ext>
            </a:extLst>
          </p:cNvPr>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ar-SA" sz="4000" dirty="0">
                <a:solidFill>
                  <a:schemeClr val="accent5">
                    <a:lumMod val="75000"/>
                  </a:schemeClr>
                </a:solidFill>
              </a:rPr>
              <a:t>المعنى الأول لجمع القرآن: حفظه على عهد النبي صلى الله عليه وسلم</a:t>
            </a:r>
          </a:p>
        </p:txBody>
      </p:sp>
      <p:sp>
        <p:nvSpPr>
          <p:cNvPr id="3" name="عنصر نائب لرقم الشريحة 2">
            <a:extLst>
              <a:ext uri="{FF2B5EF4-FFF2-40B4-BE49-F238E27FC236}">
                <a16:creationId xmlns:a16="http://schemas.microsoft.com/office/drawing/2014/main" id="{F66A49F6-68CF-9C57-3A10-554E33282B31}"/>
              </a:ext>
            </a:extLst>
          </p:cNvPr>
          <p:cNvSpPr>
            <a:spLocks noGrp="1"/>
          </p:cNvSpPr>
          <p:nvPr>
            <p:ph type="sldNum" sz="quarter" idx="10"/>
          </p:nvPr>
        </p:nvSpPr>
        <p:spPr/>
        <p:txBody>
          <a:bodyPr/>
          <a:lstStyle/>
          <a:p>
            <a:fld id="{B3AAEDDD-3740-8948-A3A6-F73FE3FB2558}" type="slidenum">
              <a:rPr lang="en-PK" smtClean="0"/>
              <a:pPr/>
              <a:t>3</a:t>
            </a:fld>
            <a:endParaRPr lang="en-PK" dirty="0"/>
          </a:p>
        </p:txBody>
      </p:sp>
      <p:sp>
        <p:nvSpPr>
          <p:cNvPr id="4" name="مستطيل: زوايا مستديرة 3">
            <a:extLst>
              <a:ext uri="{FF2B5EF4-FFF2-40B4-BE49-F238E27FC236}">
                <a16:creationId xmlns:a16="http://schemas.microsoft.com/office/drawing/2014/main" id="{F2353D8F-2E1F-7BED-0025-FD60D6954565}"/>
              </a:ext>
            </a:extLst>
          </p:cNvPr>
          <p:cNvSpPr/>
          <p:nvPr/>
        </p:nvSpPr>
        <p:spPr>
          <a:xfrm>
            <a:off x="8138161" y="1698171"/>
            <a:ext cx="3482596" cy="22860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كان رسول الله -صلى الله عليه وسلم- مولعًا بالوحي، يترقب نزوله عليه بشوق، فيحفظه ويفهمه، مصداقًا لوعد الله: </a:t>
            </a:r>
            <a:r>
              <a:rPr lang="ar-SA" sz="2400" dirty="0">
                <a:solidFill>
                  <a:schemeClr val="accent1"/>
                </a:solidFill>
              </a:rPr>
              <a:t>{إِنَّ عَلَيْنَا جَمْعَهُ وَقُرْآنَهُ}، </a:t>
            </a:r>
            <a:r>
              <a:rPr lang="ar-SA" sz="2400" dirty="0"/>
              <a:t>فكان بذلك أول الحُفَّاظ.</a:t>
            </a:r>
          </a:p>
        </p:txBody>
      </p:sp>
      <p:sp>
        <p:nvSpPr>
          <p:cNvPr id="5" name="مستطيل: زوايا مستديرة 4">
            <a:extLst>
              <a:ext uri="{FF2B5EF4-FFF2-40B4-BE49-F238E27FC236}">
                <a16:creationId xmlns:a16="http://schemas.microsoft.com/office/drawing/2014/main" id="{6F4835B0-C22A-8D6E-4AD1-A36A52FC216E}"/>
              </a:ext>
            </a:extLst>
          </p:cNvPr>
          <p:cNvSpPr/>
          <p:nvPr/>
        </p:nvSpPr>
        <p:spPr>
          <a:xfrm>
            <a:off x="977121" y="1698170"/>
            <a:ext cx="3827417" cy="2285999"/>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ومن النبي صلى الله عليه وسلم حفظ الصحابة القرآن، فكلما نزلت آية حُفِظت في الصدور، </a:t>
            </a:r>
            <a:r>
              <a:rPr lang="ar-SA" sz="2400" dirty="0" err="1"/>
              <a:t>ووعتها</a:t>
            </a:r>
            <a:r>
              <a:rPr lang="ar-SA" sz="2400" dirty="0"/>
              <a:t> القلوب، والأمة العربية كانت بسجيتها قوية الذاكرة.</a:t>
            </a:r>
          </a:p>
        </p:txBody>
      </p:sp>
      <p:sp>
        <p:nvSpPr>
          <p:cNvPr id="8" name="مستطيل: زوايا مستديرة 7">
            <a:extLst>
              <a:ext uri="{FF2B5EF4-FFF2-40B4-BE49-F238E27FC236}">
                <a16:creationId xmlns:a16="http://schemas.microsoft.com/office/drawing/2014/main" id="{A42EBB51-68ED-5D57-8254-B03D5DA8FA25}"/>
              </a:ext>
            </a:extLst>
          </p:cNvPr>
          <p:cNvSpPr/>
          <p:nvPr/>
        </p:nvSpPr>
        <p:spPr>
          <a:xfrm>
            <a:off x="977121" y="4921647"/>
            <a:ext cx="10706356" cy="1064623"/>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أورد البخاري في صحيحه بثلاث روايات سبعة من الحفَّاظ، هم: عبد الله بن مسعود، وسالم بن معقل مولى أبي حذيفة، ومعاذ بن جبل، وأُبَيُّ بن كعب، وزيد بن ثابت، وأبو زيد بن السكن، وأبو الدرداء.</a:t>
            </a:r>
          </a:p>
        </p:txBody>
      </p:sp>
      <p:sp>
        <p:nvSpPr>
          <p:cNvPr id="10" name="سهم: لأعلى وأسفل 9">
            <a:extLst>
              <a:ext uri="{FF2B5EF4-FFF2-40B4-BE49-F238E27FC236}">
                <a16:creationId xmlns:a16="http://schemas.microsoft.com/office/drawing/2014/main" id="{2E9533DF-574E-3219-BA11-034519C60B19}"/>
              </a:ext>
            </a:extLst>
          </p:cNvPr>
          <p:cNvSpPr/>
          <p:nvPr/>
        </p:nvSpPr>
        <p:spPr>
          <a:xfrm rot="5400000">
            <a:off x="6064640" y="1707970"/>
            <a:ext cx="829073" cy="263869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لأسفل 11">
            <a:extLst>
              <a:ext uri="{FF2B5EF4-FFF2-40B4-BE49-F238E27FC236}">
                <a16:creationId xmlns:a16="http://schemas.microsoft.com/office/drawing/2014/main" id="{4370A880-55C6-AA9F-D152-A9C8C85D491E}"/>
              </a:ext>
            </a:extLst>
          </p:cNvPr>
          <p:cNvSpPr/>
          <p:nvPr/>
        </p:nvSpPr>
        <p:spPr>
          <a:xfrm>
            <a:off x="2675291" y="4033435"/>
            <a:ext cx="812491" cy="8823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2188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563EF5-5435-6F21-205C-18143B5B4327}"/>
              </a:ext>
            </a:extLst>
          </p:cNvPr>
          <p:cNvSpPr>
            <a:spLocks noGrp="1"/>
          </p:cNvSpPr>
          <p:nvPr>
            <p:ph type="ctrTitle"/>
          </p:nvPr>
        </p:nvSpPr>
        <p:spPr>
          <a:xfrm>
            <a:off x="410547" y="129488"/>
            <a:ext cx="11492284" cy="832490"/>
          </a:xfrm>
          <a:solidFill>
            <a:schemeClr val="accent2"/>
          </a:solidFill>
        </p:spPr>
        <p:txBody>
          <a:bodyPr/>
          <a:lstStyle/>
          <a:p>
            <a:r>
              <a:rPr lang="ar-SA" sz="4000" dirty="0">
                <a:solidFill>
                  <a:schemeClr val="bg1"/>
                </a:solidFill>
              </a:rPr>
              <a:t>المعنى الثاني لجمع القرآن: كتابته على عهد الرسول صلى الله عليه وسلم</a:t>
            </a:r>
          </a:p>
        </p:txBody>
      </p:sp>
      <p:sp>
        <p:nvSpPr>
          <p:cNvPr id="3" name="عنصر نائب لرقم الشريحة 2">
            <a:extLst>
              <a:ext uri="{FF2B5EF4-FFF2-40B4-BE49-F238E27FC236}">
                <a16:creationId xmlns:a16="http://schemas.microsoft.com/office/drawing/2014/main" id="{662BA6DE-42D4-7594-7829-B54E8E41D361}"/>
              </a:ext>
            </a:extLst>
          </p:cNvPr>
          <p:cNvSpPr>
            <a:spLocks noGrp="1"/>
          </p:cNvSpPr>
          <p:nvPr>
            <p:ph type="sldNum" sz="quarter" idx="10"/>
          </p:nvPr>
        </p:nvSpPr>
        <p:spPr/>
        <p:txBody>
          <a:bodyPr/>
          <a:lstStyle/>
          <a:p>
            <a:fld id="{B3AAEDDD-3740-8948-A3A6-F73FE3FB2558}" type="slidenum">
              <a:rPr lang="en-PK" smtClean="0"/>
              <a:pPr/>
              <a:t>4</a:t>
            </a:fld>
            <a:endParaRPr lang="en-PK" dirty="0"/>
          </a:p>
        </p:txBody>
      </p:sp>
      <p:sp>
        <p:nvSpPr>
          <p:cNvPr id="4" name="مستطيل: زوايا مستديرة 3">
            <a:extLst>
              <a:ext uri="{FF2B5EF4-FFF2-40B4-BE49-F238E27FC236}">
                <a16:creationId xmlns:a16="http://schemas.microsoft.com/office/drawing/2014/main" id="{6ED79B2D-B1FD-D46C-E8F3-6F21A32F879D}"/>
              </a:ext>
            </a:extLst>
          </p:cNvPr>
          <p:cNvSpPr/>
          <p:nvPr/>
        </p:nvSpPr>
        <p:spPr>
          <a:xfrm>
            <a:off x="8281852" y="1207752"/>
            <a:ext cx="3699358" cy="229365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ar-SA" sz="2400" dirty="0"/>
              <a:t>اتخذ رسول الله -صلى الله عليه وسلم- كتَّابًا للوحي من أجلَّاء الصحابة. كعلي، ومعاوية، وأُبَي بن كعب، وزيد بن ثابت، تنزل الآية فيأمرهم بكتابتها، ويرشدهم إلى موضعها من سورتها، حتى تُظاهِر الكتابة في السطور، الجمع في الصدور.</a:t>
            </a:r>
          </a:p>
        </p:txBody>
      </p:sp>
      <p:sp>
        <p:nvSpPr>
          <p:cNvPr id="5" name="مستطيل: زوايا مستديرة 4">
            <a:extLst>
              <a:ext uri="{FF2B5EF4-FFF2-40B4-BE49-F238E27FC236}">
                <a16:creationId xmlns:a16="http://schemas.microsoft.com/office/drawing/2014/main" id="{7492471D-0439-ABA5-02D7-B31BE9E2E19F}"/>
              </a:ext>
            </a:extLst>
          </p:cNvPr>
          <p:cNvSpPr/>
          <p:nvPr/>
        </p:nvSpPr>
        <p:spPr>
          <a:xfrm>
            <a:off x="3239588" y="1253472"/>
            <a:ext cx="4349931" cy="224793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كان بعض الصحابة يكتبون ما ينزل من القرآن ابتداء من أنفسهم، دون أن يأمرهم النبي -صلى الله عليه وسلم- فيخطونه في العسب، واللِّخاف... وكان الصحابة يعرضون على رسول الله -صلى الله عليه وسلم- ما لديهم من القرآن حفظًا وكتابة كذلك.</a:t>
            </a:r>
          </a:p>
        </p:txBody>
      </p:sp>
      <p:sp>
        <p:nvSpPr>
          <p:cNvPr id="6" name="مستطيل: زوايا مستديرة 5">
            <a:extLst>
              <a:ext uri="{FF2B5EF4-FFF2-40B4-BE49-F238E27FC236}">
                <a16:creationId xmlns:a16="http://schemas.microsoft.com/office/drawing/2014/main" id="{D98E488A-B398-3B56-B13E-EB17E7889C7A}"/>
              </a:ext>
            </a:extLst>
          </p:cNvPr>
          <p:cNvSpPr/>
          <p:nvPr/>
        </p:nvSpPr>
        <p:spPr>
          <a:xfrm>
            <a:off x="627017" y="1207752"/>
            <a:ext cx="1881052" cy="215537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كان جبريل يعارض رسول الله -صلى الله عليه وسلم- بالقرآن كل سنة في ليالي رمضان</a:t>
            </a:r>
          </a:p>
        </p:txBody>
      </p:sp>
      <p:sp>
        <p:nvSpPr>
          <p:cNvPr id="7" name="مستطيل: زوايا مستديرة 6">
            <a:extLst>
              <a:ext uri="{FF2B5EF4-FFF2-40B4-BE49-F238E27FC236}">
                <a16:creationId xmlns:a16="http://schemas.microsoft.com/office/drawing/2014/main" id="{46EF5C8C-F3C6-F7B2-0FB1-F6F0DF0F09C9}"/>
              </a:ext>
            </a:extLst>
          </p:cNvPr>
          <p:cNvSpPr/>
          <p:nvPr/>
        </p:nvSpPr>
        <p:spPr>
          <a:xfrm>
            <a:off x="410547" y="3978204"/>
            <a:ext cx="2543842" cy="2155371"/>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لم تكن كتابة الوحي في عهد النبي -صلى الله عليه وسلم- مجتمعة في مصحف عام، بل عند هذا ما ليس عند ذاك.</a:t>
            </a:r>
          </a:p>
        </p:txBody>
      </p:sp>
      <p:sp>
        <p:nvSpPr>
          <p:cNvPr id="8" name="مستطيل: زوايا مستديرة 7">
            <a:extLst>
              <a:ext uri="{FF2B5EF4-FFF2-40B4-BE49-F238E27FC236}">
                <a16:creationId xmlns:a16="http://schemas.microsoft.com/office/drawing/2014/main" id="{252B40BE-CCF5-1BA1-D650-E9806729611E}"/>
              </a:ext>
            </a:extLst>
          </p:cNvPr>
          <p:cNvSpPr/>
          <p:nvPr/>
        </p:nvSpPr>
        <p:spPr>
          <a:xfrm>
            <a:off x="3740332" y="3997235"/>
            <a:ext cx="2638697" cy="215537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ممن جمع القرآن كله على عهد النبي صلى الله عليه وسلم: علي بن أبي طالب، ومعاذ بن جبل، وأُبَي بن كعب، وزيد بن ثابت، وعبد الله بن مسعود.</a:t>
            </a:r>
          </a:p>
        </p:txBody>
      </p:sp>
      <p:sp>
        <p:nvSpPr>
          <p:cNvPr id="9" name="مستطيل: زوايا مستديرة 8">
            <a:extLst>
              <a:ext uri="{FF2B5EF4-FFF2-40B4-BE49-F238E27FC236}">
                <a16:creationId xmlns:a16="http://schemas.microsoft.com/office/drawing/2014/main" id="{55C4F2AA-FE5B-51BE-D154-0AA6426BCD16}"/>
              </a:ext>
            </a:extLst>
          </p:cNvPr>
          <p:cNvSpPr/>
          <p:nvPr/>
        </p:nvSpPr>
        <p:spPr>
          <a:xfrm>
            <a:off x="7132320" y="3978204"/>
            <a:ext cx="4649134" cy="2155371"/>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قُبِضَ رسول الله -صلى الله عليه وسلم- والقرآن محفوظ في الصدور، ومكتوب في الصحف على نحو ما سبق، مفرَّق الآيات والسور، أو مرتب الآيات فقط، وكل سورة في صحيفة على حدة، بالأحرف السبعة الواردة، ولم يُجمع في مصحف عام.</a:t>
            </a:r>
          </a:p>
        </p:txBody>
      </p:sp>
      <p:sp>
        <p:nvSpPr>
          <p:cNvPr id="10" name="سهم: لليسار 9">
            <a:extLst>
              <a:ext uri="{FF2B5EF4-FFF2-40B4-BE49-F238E27FC236}">
                <a16:creationId xmlns:a16="http://schemas.microsoft.com/office/drawing/2014/main" id="{7F5900E6-9AAB-5956-E89B-57093F1C8F22}"/>
              </a:ext>
            </a:extLst>
          </p:cNvPr>
          <p:cNvSpPr/>
          <p:nvPr/>
        </p:nvSpPr>
        <p:spPr>
          <a:xfrm>
            <a:off x="7589519" y="2115621"/>
            <a:ext cx="692333" cy="529040"/>
          </a:xfrm>
          <a:prstGeom prst="leftArrow">
            <a:avLst>
              <a:gd name="adj1" fmla="val 6212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سهم: لليسار 10">
            <a:extLst>
              <a:ext uri="{FF2B5EF4-FFF2-40B4-BE49-F238E27FC236}">
                <a16:creationId xmlns:a16="http://schemas.microsoft.com/office/drawing/2014/main" id="{0AD7EA66-9278-0F31-96A2-43DAF1294E36}"/>
              </a:ext>
            </a:extLst>
          </p:cNvPr>
          <p:cNvSpPr/>
          <p:nvPr/>
        </p:nvSpPr>
        <p:spPr>
          <a:xfrm>
            <a:off x="2508068" y="2050302"/>
            <a:ext cx="672738" cy="59435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لأسفل 11">
            <a:extLst>
              <a:ext uri="{FF2B5EF4-FFF2-40B4-BE49-F238E27FC236}">
                <a16:creationId xmlns:a16="http://schemas.microsoft.com/office/drawing/2014/main" id="{BAF198C8-5557-9D62-3E25-4799C55EE2E4}"/>
              </a:ext>
            </a:extLst>
          </p:cNvPr>
          <p:cNvSpPr/>
          <p:nvPr/>
        </p:nvSpPr>
        <p:spPr>
          <a:xfrm>
            <a:off x="1397726" y="3363123"/>
            <a:ext cx="483325" cy="6150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لليمين 12">
            <a:extLst>
              <a:ext uri="{FF2B5EF4-FFF2-40B4-BE49-F238E27FC236}">
                <a16:creationId xmlns:a16="http://schemas.microsoft.com/office/drawing/2014/main" id="{A5BC14A4-5D42-D38C-BFDE-1FEB8757D21F}"/>
              </a:ext>
            </a:extLst>
          </p:cNvPr>
          <p:cNvSpPr/>
          <p:nvPr/>
        </p:nvSpPr>
        <p:spPr>
          <a:xfrm>
            <a:off x="3010992" y="4963885"/>
            <a:ext cx="672737" cy="5943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يمين 13">
            <a:extLst>
              <a:ext uri="{FF2B5EF4-FFF2-40B4-BE49-F238E27FC236}">
                <a16:creationId xmlns:a16="http://schemas.microsoft.com/office/drawing/2014/main" id="{45C8F01B-B601-D0F3-A4B0-EDD6368C639A}"/>
              </a:ext>
            </a:extLst>
          </p:cNvPr>
          <p:cNvSpPr/>
          <p:nvPr/>
        </p:nvSpPr>
        <p:spPr>
          <a:xfrm>
            <a:off x="6457409" y="4722786"/>
            <a:ext cx="674911" cy="6662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79530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7FBA59-8FA7-B20E-7CDD-DFB5E45AEBC4}"/>
              </a:ext>
            </a:extLst>
          </p:cNvPr>
          <p:cNvSpPr>
            <a:spLocks noGrp="1"/>
          </p:cNvSpPr>
          <p:nvPr>
            <p:ph type="ctrTitle"/>
          </p:nvPr>
        </p:nvSpPr>
        <p:spPr/>
        <p:style>
          <a:lnRef idx="2">
            <a:schemeClr val="accent2"/>
          </a:lnRef>
          <a:fillRef idx="1">
            <a:schemeClr val="lt1"/>
          </a:fillRef>
          <a:effectRef idx="0">
            <a:schemeClr val="accent2"/>
          </a:effectRef>
          <a:fontRef idx="minor">
            <a:schemeClr val="dk1"/>
          </a:fontRef>
        </p:style>
        <p:txBody>
          <a:bodyPr/>
          <a:lstStyle/>
          <a:p>
            <a:r>
              <a:rPr lang="ar-SA" sz="4000" dirty="0"/>
              <a:t>لماذا لم يجمع المصحف بين دفتين في عهد النبي صلى الله عليه وسلم؟</a:t>
            </a:r>
          </a:p>
        </p:txBody>
      </p:sp>
      <p:sp>
        <p:nvSpPr>
          <p:cNvPr id="3" name="عنصر نائب لرقم الشريحة 2">
            <a:extLst>
              <a:ext uri="{FF2B5EF4-FFF2-40B4-BE49-F238E27FC236}">
                <a16:creationId xmlns:a16="http://schemas.microsoft.com/office/drawing/2014/main" id="{1B2CDC5E-BB5C-DDD7-76D3-304B377798D7}"/>
              </a:ext>
            </a:extLst>
          </p:cNvPr>
          <p:cNvSpPr>
            <a:spLocks noGrp="1"/>
          </p:cNvSpPr>
          <p:nvPr>
            <p:ph type="sldNum" sz="quarter" idx="10"/>
          </p:nvPr>
        </p:nvSpPr>
        <p:spPr/>
        <p:txBody>
          <a:bodyPr/>
          <a:lstStyle/>
          <a:p>
            <a:fld id="{B3AAEDDD-3740-8948-A3A6-F73FE3FB2558}" type="slidenum">
              <a:rPr lang="en-PK" smtClean="0"/>
              <a:pPr/>
              <a:t>5</a:t>
            </a:fld>
            <a:endParaRPr lang="en-PK" dirty="0"/>
          </a:p>
        </p:txBody>
      </p:sp>
      <p:graphicFrame>
        <p:nvGraphicFramePr>
          <p:cNvPr id="4" name="رسم تخطيطي 3">
            <a:extLst>
              <a:ext uri="{FF2B5EF4-FFF2-40B4-BE49-F238E27FC236}">
                <a16:creationId xmlns:a16="http://schemas.microsoft.com/office/drawing/2014/main" id="{0C840A4B-7367-8866-C592-E5B6CE14AE60}"/>
              </a:ext>
            </a:extLst>
          </p:cNvPr>
          <p:cNvGraphicFramePr/>
          <p:nvPr>
            <p:extLst>
              <p:ext uri="{D42A27DB-BD31-4B8C-83A1-F6EECF244321}">
                <p14:modId xmlns:p14="http://schemas.microsoft.com/office/powerpoint/2010/main" val="1071901457"/>
              </p:ext>
            </p:extLst>
          </p:nvPr>
        </p:nvGraphicFramePr>
        <p:xfrm>
          <a:off x="410547" y="1789611"/>
          <a:ext cx="11492284" cy="434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3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C11232-E5BE-B0FC-B883-88554F754713}"/>
              </a:ext>
            </a:extLst>
          </p:cNvPr>
          <p:cNvSpPr>
            <a:spLocks noGrp="1"/>
          </p:cNvSpPr>
          <p:nvPr>
            <p:ph type="ctrTitle"/>
          </p:nvPr>
        </p:nvSpPr>
        <p:spPr>
          <a:xfrm>
            <a:off x="410547" y="165115"/>
            <a:ext cx="11492284" cy="832490"/>
          </a:xfrm>
        </p:spPr>
        <p:style>
          <a:lnRef idx="2">
            <a:schemeClr val="accent2"/>
          </a:lnRef>
          <a:fillRef idx="1">
            <a:schemeClr val="lt1"/>
          </a:fillRef>
          <a:effectRef idx="0">
            <a:schemeClr val="accent2"/>
          </a:effectRef>
          <a:fontRef idx="minor">
            <a:schemeClr val="dk1"/>
          </a:fontRef>
        </p:style>
        <p:txBody>
          <a:bodyPr/>
          <a:lstStyle/>
          <a:p>
            <a:r>
              <a:rPr lang="ar-SA" sz="4000" dirty="0"/>
              <a:t>جمع القرآن في عهد أبي بكر  الصديق رضي الله عنه</a:t>
            </a:r>
          </a:p>
        </p:txBody>
      </p:sp>
      <p:sp>
        <p:nvSpPr>
          <p:cNvPr id="3" name="عنصر نائب لرقم الشريحة 2">
            <a:extLst>
              <a:ext uri="{FF2B5EF4-FFF2-40B4-BE49-F238E27FC236}">
                <a16:creationId xmlns:a16="http://schemas.microsoft.com/office/drawing/2014/main" id="{1FDDAE5B-655A-B061-E474-69BF63FE3EFC}"/>
              </a:ext>
            </a:extLst>
          </p:cNvPr>
          <p:cNvSpPr>
            <a:spLocks noGrp="1"/>
          </p:cNvSpPr>
          <p:nvPr>
            <p:ph type="sldNum" sz="quarter" idx="10"/>
          </p:nvPr>
        </p:nvSpPr>
        <p:spPr/>
        <p:txBody>
          <a:bodyPr/>
          <a:lstStyle/>
          <a:p>
            <a:fld id="{B3AAEDDD-3740-8948-A3A6-F73FE3FB2558}" type="slidenum">
              <a:rPr lang="en-PK" smtClean="0"/>
              <a:pPr/>
              <a:t>6</a:t>
            </a:fld>
            <a:endParaRPr lang="en-PK" dirty="0"/>
          </a:p>
        </p:txBody>
      </p:sp>
      <p:sp>
        <p:nvSpPr>
          <p:cNvPr id="4" name="مستطيل: زوايا مستديرة 3">
            <a:extLst>
              <a:ext uri="{FF2B5EF4-FFF2-40B4-BE49-F238E27FC236}">
                <a16:creationId xmlns:a16="http://schemas.microsoft.com/office/drawing/2014/main" id="{81DF5565-9375-E091-0BC3-45EEA8D3B7F5}"/>
              </a:ext>
            </a:extLst>
          </p:cNvPr>
          <p:cNvSpPr/>
          <p:nvPr/>
        </p:nvSpPr>
        <p:spPr>
          <a:xfrm>
            <a:off x="8216538" y="1423852"/>
            <a:ext cx="3504091" cy="466343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قام أبو بكر بأمر الإسلام بعد رسول الله -صلى الله عليه وسلم- وواجهته أحداث الردة، فجهَّز الجيوش لحروب المرتدين، وكانت غزوة أهل اليمامة التي ضمت عددًا كبيرًا من قراء الصحابة، فاستشهد في هذه الغزوة سبعون قارئًا من الصحابة، فهال ذلك عمر بن الخطاب، ودخل على أبي بكر، وأشار عليه بجمع القرآن وكتابته خشية الضياع، وظل عمر يراوده بالفكرة، حتى شرح الله صدر أبي بكر لهذا الأمر.</a:t>
            </a:r>
          </a:p>
        </p:txBody>
      </p:sp>
      <p:sp>
        <p:nvSpPr>
          <p:cNvPr id="5" name="مستطيل: زوايا مستديرة 4">
            <a:extLst>
              <a:ext uri="{FF2B5EF4-FFF2-40B4-BE49-F238E27FC236}">
                <a16:creationId xmlns:a16="http://schemas.microsoft.com/office/drawing/2014/main" id="{81277605-1492-4505-3B39-3F525C44F95D}"/>
              </a:ext>
            </a:extLst>
          </p:cNvPr>
          <p:cNvSpPr/>
          <p:nvPr/>
        </p:nvSpPr>
        <p:spPr>
          <a:xfrm>
            <a:off x="4232366" y="1423852"/>
            <a:ext cx="2795452" cy="4663439"/>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400" dirty="0"/>
              <a:t>أرسل أبو بكر  إلى زيد بن ثابت لمكانته في القراءة والكتابة والفهم والعقل، وشهوده العرضة الأخيرة، وقصَّ عليه قول عمر، وتراجعا حتى طابت نفس زيد للكتابة، وبدأ زيد بن ثابت في مهمته الشاقة معتمدًا على المحفوظ في صدور القرَّاء، والمكتوب لدى الكتبة.</a:t>
            </a:r>
          </a:p>
        </p:txBody>
      </p:sp>
      <p:sp>
        <p:nvSpPr>
          <p:cNvPr id="6" name="مستطيل: زوايا مستديرة 5">
            <a:extLst>
              <a:ext uri="{FF2B5EF4-FFF2-40B4-BE49-F238E27FC236}">
                <a16:creationId xmlns:a16="http://schemas.microsoft.com/office/drawing/2014/main" id="{18F526CA-0FB6-9289-13ED-8DD136BCC8E2}"/>
              </a:ext>
            </a:extLst>
          </p:cNvPr>
          <p:cNvSpPr/>
          <p:nvPr/>
        </p:nvSpPr>
        <p:spPr>
          <a:xfrm>
            <a:off x="966651" y="1423852"/>
            <a:ext cx="2076995" cy="466343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dirty="0"/>
              <a:t>بقيت تلك الصحف عند أبي بكر، حتى إذا توفي سنة ثلاث عشرة للهجرة صارت بعده إلى عمر، وظلت عنده حتى مات - ثم كانت عند حفصة ابنته صدرًا من ولاية عثمان حتى طلبها عثمان من حفصة.</a:t>
            </a:r>
          </a:p>
        </p:txBody>
      </p:sp>
      <p:sp>
        <p:nvSpPr>
          <p:cNvPr id="7" name="سهم: مخطط إلى اليمين 6">
            <a:extLst>
              <a:ext uri="{FF2B5EF4-FFF2-40B4-BE49-F238E27FC236}">
                <a16:creationId xmlns:a16="http://schemas.microsoft.com/office/drawing/2014/main" id="{277DCE94-2180-7ACF-E263-11632FBFBD7C}"/>
              </a:ext>
            </a:extLst>
          </p:cNvPr>
          <p:cNvSpPr/>
          <p:nvPr/>
        </p:nvSpPr>
        <p:spPr>
          <a:xfrm flipH="1">
            <a:off x="7238130" y="3428999"/>
            <a:ext cx="978408" cy="832489"/>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مخطط إلى اليمين 7">
            <a:extLst>
              <a:ext uri="{FF2B5EF4-FFF2-40B4-BE49-F238E27FC236}">
                <a16:creationId xmlns:a16="http://schemas.microsoft.com/office/drawing/2014/main" id="{F16E0DF4-46C2-582B-3840-2013A85B47BC}"/>
              </a:ext>
            </a:extLst>
          </p:cNvPr>
          <p:cNvSpPr/>
          <p:nvPr/>
        </p:nvSpPr>
        <p:spPr>
          <a:xfrm flipH="1">
            <a:off x="3148802" y="3554863"/>
            <a:ext cx="978408" cy="83249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0420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6A996A-E236-5266-BBF0-22FDC1E5EE88}"/>
              </a:ext>
            </a:extLst>
          </p:cNvPr>
          <p:cNvSpPr>
            <a:spLocks noGrp="1"/>
          </p:cNvSpPr>
          <p:nvPr>
            <p:ph type="ctrTitle"/>
          </p:nvPr>
        </p:nvSpPr>
        <p:spPr>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a:lstStyle/>
          <a:p>
            <a:r>
              <a:rPr lang="ar-SA" sz="4000" dirty="0"/>
              <a:t>جمع القرآن في عهد عثمان بن عفان رضي الله عنه</a:t>
            </a:r>
          </a:p>
        </p:txBody>
      </p:sp>
      <p:sp>
        <p:nvSpPr>
          <p:cNvPr id="3" name="عنصر نائب لرقم الشريحة 2">
            <a:extLst>
              <a:ext uri="{FF2B5EF4-FFF2-40B4-BE49-F238E27FC236}">
                <a16:creationId xmlns:a16="http://schemas.microsoft.com/office/drawing/2014/main" id="{0511969B-0375-1BE5-2113-5B5590917104}"/>
              </a:ext>
            </a:extLst>
          </p:cNvPr>
          <p:cNvSpPr>
            <a:spLocks noGrp="1"/>
          </p:cNvSpPr>
          <p:nvPr>
            <p:ph type="sldNum" sz="quarter" idx="10"/>
          </p:nvPr>
        </p:nvSpPr>
        <p:spPr/>
        <p:txBody>
          <a:bodyPr/>
          <a:lstStyle/>
          <a:p>
            <a:fld id="{B3AAEDDD-3740-8948-A3A6-F73FE3FB2558}" type="slidenum">
              <a:rPr lang="en-PK" smtClean="0"/>
              <a:pPr/>
              <a:t>7</a:t>
            </a:fld>
            <a:endParaRPr lang="en-PK" dirty="0"/>
          </a:p>
        </p:txBody>
      </p:sp>
      <p:sp>
        <p:nvSpPr>
          <p:cNvPr id="4" name="مستطيل: زوايا مستديرة 3">
            <a:extLst>
              <a:ext uri="{FF2B5EF4-FFF2-40B4-BE49-F238E27FC236}">
                <a16:creationId xmlns:a16="http://schemas.microsoft.com/office/drawing/2014/main" id="{86731E7B-0EC7-43EC-5F8F-DDE0598815C5}"/>
              </a:ext>
            </a:extLst>
          </p:cNvPr>
          <p:cNvSpPr/>
          <p:nvPr/>
        </p:nvSpPr>
        <p:spPr>
          <a:xfrm>
            <a:off x="8081278" y="1724297"/>
            <a:ext cx="3639351" cy="434993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اتسعت الفتوحات الإسلامية، وتفرَّق القرَّاء في الأمصار، وأخذ أهل كل مِصر عمن وفد إليهم وجوه القراءة التي يؤدون بها القرآن مختلفة باختلاف الأحرف التي نزل عليها، فتسرب الشك للناشئة التي لم تدرك الرسول، وبدأ الخلاف حول فصيحها وأفصحها، وأدى ذلك إلى الملاحاة  بعد أن استفاض أمره ومردوا عليه، ثم إلى اللجاج والتأثيم، وتلك فتنة لا بد لها من علاج.</a:t>
            </a:r>
          </a:p>
        </p:txBody>
      </p:sp>
      <p:sp>
        <p:nvSpPr>
          <p:cNvPr id="5" name="مستطيل: زوايا مستديرة 4">
            <a:extLst>
              <a:ext uri="{FF2B5EF4-FFF2-40B4-BE49-F238E27FC236}">
                <a16:creationId xmlns:a16="http://schemas.microsoft.com/office/drawing/2014/main" id="{8F7B680E-032F-73CF-C161-3B097582FFA9}"/>
              </a:ext>
            </a:extLst>
          </p:cNvPr>
          <p:cNvSpPr/>
          <p:nvPr/>
        </p:nvSpPr>
        <p:spPr>
          <a:xfrm>
            <a:off x="471371" y="1709462"/>
            <a:ext cx="6400800" cy="44396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ولما كانت غزوة "أرمينية" وغزوة "أذربيجان"، وكان فيمن غزاهما "حذيفة بن اليمان" فرأى اختلافًا كثيرًا في وجوه القراءة، بل وصل الأمر بالخلاف لتكفير بعضهم الآخر، حينئذ فزع حذيفة إلى عثمان -رضي الله عنه- وأخبره بما رأى، فأكبر الصحابة هذا الأمر مخافة أن ينجم عنه التحريف والتبديل، وأجمعوا أمرهم أن </a:t>
            </a:r>
            <a:r>
              <a:rPr lang="ar-SA" sz="2400" dirty="0" err="1"/>
              <a:t>ينسخوا</a:t>
            </a:r>
            <a:r>
              <a:rPr lang="ar-SA" sz="2400" dirty="0"/>
              <a:t> الصحف الأولى التي كانت عند أبي بكر، ويجمعوا الناس عليها بالقراءات الثابتة على حرف واحد، فأرسل عثمان إلى حفصة، فأرسلت إليه بتلك الصحف، ثم أرسل إلى زيد بن ثابت الأنصاري، وإلى عبد الله بن الزبير، وسعيد بن العاص، وعبد الرحمن بن الحارث بن هشام القرشيين، فأمرهم أن </a:t>
            </a:r>
            <a:r>
              <a:rPr lang="ar-SA" sz="2400" dirty="0" err="1"/>
              <a:t>ينسخوها</a:t>
            </a:r>
            <a:r>
              <a:rPr lang="ar-SA" sz="2400" dirty="0"/>
              <a:t> في المصاحف، وأن يُكتب ما اختلف فيه زيد مع رهط القرشيين الثلاثة بلسان قريش فإنه نزل بلسانهم.</a:t>
            </a:r>
          </a:p>
        </p:txBody>
      </p:sp>
      <p:sp>
        <p:nvSpPr>
          <p:cNvPr id="6" name="سهم: مخطط إلى اليمين 5">
            <a:extLst>
              <a:ext uri="{FF2B5EF4-FFF2-40B4-BE49-F238E27FC236}">
                <a16:creationId xmlns:a16="http://schemas.microsoft.com/office/drawing/2014/main" id="{1108710B-6B3F-E2B5-BAF7-EF63C6466AB8}"/>
              </a:ext>
            </a:extLst>
          </p:cNvPr>
          <p:cNvSpPr/>
          <p:nvPr/>
        </p:nvSpPr>
        <p:spPr>
          <a:xfrm flipH="1">
            <a:off x="7027816" y="3187337"/>
            <a:ext cx="1053461" cy="1045029"/>
          </a:xfrm>
          <a:prstGeom prst="stripedRightArrow">
            <a:avLst/>
          </a:prstGeom>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8635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3D0FF2-F2EF-FCDC-6C05-6EA0AE1633B1}"/>
              </a:ext>
            </a:extLst>
          </p:cNvPr>
          <p:cNvSpPr>
            <a:spLocks noGrp="1"/>
          </p:cNvSpPr>
          <p:nvPr>
            <p:ph type="ctrTitle"/>
          </p:nvPr>
        </p:nvSpPr>
        <p:spPr/>
        <p:style>
          <a:lnRef idx="2">
            <a:schemeClr val="accent2">
              <a:shade val="15000"/>
            </a:schemeClr>
          </a:lnRef>
          <a:fillRef idx="1">
            <a:schemeClr val="accent2"/>
          </a:fillRef>
          <a:effectRef idx="0">
            <a:schemeClr val="accent2"/>
          </a:effectRef>
          <a:fontRef idx="minor">
            <a:schemeClr val="lt1"/>
          </a:fontRef>
        </p:style>
        <p:txBody>
          <a:bodyPr/>
          <a:lstStyle/>
          <a:p>
            <a:r>
              <a:rPr lang="ar-SA" sz="4000" dirty="0">
                <a:solidFill>
                  <a:schemeClr val="accent1"/>
                </a:solidFill>
              </a:rPr>
              <a:t>ملحوظات حول جمع عثمان بن عفان</a:t>
            </a:r>
          </a:p>
        </p:txBody>
      </p:sp>
      <p:sp>
        <p:nvSpPr>
          <p:cNvPr id="3" name="عنصر نائب لرقم الشريحة 2">
            <a:extLst>
              <a:ext uri="{FF2B5EF4-FFF2-40B4-BE49-F238E27FC236}">
                <a16:creationId xmlns:a16="http://schemas.microsoft.com/office/drawing/2014/main" id="{77E10FDE-9708-A61E-10EF-3B360F13AACF}"/>
              </a:ext>
            </a:extLst>
          </p:cNvPr>
          <p:cNvSpPr>
            <a:spLocks noGrp="1"/>
          </p:cNvSpPr>
          <p:nvPr>
            <p:ph type="sldNum" sz="quarter" idx="10"/>
          </p:nvPr>
        </p:nvSpPr>
        <p:spPr/>
        <p:txBody>
          <a:bodyPr/>
          <a:lstStyle/>
          <a:p>
            <a:fld id="{B3AAEDDD-3740-8948-A3A6-F73FE3FB2558}" type="slidenum">
              <a:rPr lang="en-PK" smtClean="0"/>
              <a:pPr/>
              <a:t>8</a:t>
            </a:fld>
            <a:endParaRPr lang="en-PK" dirty="0"/>
          </a:p>
        </p:txBody>
      </p:sp>
      <p:graphicFrame>
        <p:nvGraphicFramePr>
          <p:cNvPr id="4" name="رسم تخطيطي 3">
            <a:extLst>
              <a:ext uri="{FF2B5EF4-FFF2-40B4-BE49-F238E27FC236}">
                <a16:creationId xmlns:a16="http://schemas.microsoft.com/office/drawing/2014/main" id="{8EAD55C5-46FD-2718-ED20-15D6850CBECB}"/>
              </a:ext>
            </a:extLst>
          </p:cNvPr>
          <p:cNvGraphicFramePr/>
          <p:nvPr>
            <p:extLst>
              <p:ext uri="{D42A27DB-BD31-4B8C-83A1-F6EECF244321}">
                <p14:modId xmlns:p14="http://schemas.microsoft.com/office/powerpoint/2010/main" val="4075423459"/>
              </p:ext>
            </p:extLst>
          </p:nvPr>
        </p:nvGraphicFramePr>
        <p:xfrm>
          <a:off x="914399" y="1541417"/>
          <a:ext cx="10806229" cy="4596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092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54E706-E070-7482-7BB1-EC355369483E}"/>
              </a:ext>
            </a:extLst>
          </p:cNvPr>
          <p:cNvSpPr>
            <a:spLocks noGrp="1"/>
          </p:cNvSpPr>
          <p:nvPr>
            <p:ph type="ctrTitle"/>
          </p:nvPr>
        </p:nvSpPr>
        <p:spPr/>
        <p:style>
          <a:lnRef idx="2">
            <a:schemeClr val="accent2">
              <a:shade val="15000"/>
            </a:schemeClr>
          </a:lnRef>
          <a:fillRef idx="1">
            <a:schemeClr val="accent2"/>
          </a:fillRef>
          <a:effectRef idx="0">
            <a:schemeClr val="accent2"/>
          </a:effectRef>
          <a:fontRef idx="minor">
            <a:schemeClr val="lt1"/>
          </a:fontRef>
        </p:style>
        <p:txBody>
          <a:bodyPr/>
          <a:lstStyle/>
          <a:p>
            <a:r>
              <a:rPr lang="ar-SA" sz="4000" dirty="0"/>
              <a:t>‌‌الفرق بين جمع أبي بكر وجمع عثمان للقرآن</a:t>
            </a:r>
          </a:p>
        </p:txBody>
      </p:sp>
      <p:sp>
        <p:nvSpPr>
          <p:cNvPr id="3" name="عنصر نائب لرقم الشريحة 2">
            <a:extLst>
              <a:ext uri="{FF2B5EF4-FFF2-40B4-BE49-F238E27FC236}">
                <a16:creationId xmlns:a16="http://schemas.microsoft.com/office/drawing/2014/main" id="{48D03F35-34D2-671F-F2E8-B7E69C50D975}"/>
              </a:ext>
            </a:extLst>
          </p:cNvPr>
          <p:cNvSpPr>
            <a:spLocks noGrp="1"/>
          </p:cNvSpPr>
          <p:nvPr>
            <p:ph type="sldNum" sz="quarter" idx="10"/>
          </p:nvPr>
        </p:nvSpPr>
        <p:spPr/>
        <p:txBody>
          <a:bodyPr/>
          <a:lstStyle/>
          <a:p>
            <a:fld id="{B3AAEDDD-3740-8948-A3A6-F73FE3FB2558}" type="slidenum">
              <a:rPr lang="en-PK" smtClean="0"/>
              <a:pPr/>
              <a:t>9</a:t>
            </a:fld>
            <a:endParaRPr lang="en-PK" dirty="0"/>
          </a:p>
        </p:txBody>
      </p:sp>
      <p:graphicFrame>
        <p:nvGraphicFramePr>
          <p:cNvPr id="7" name="رسم تخطيطي 6">
            <a:extLst>
              <a:ext uri="{FF2B5EF4-FFF2-40B4-BE49-F238E27FC236}">
                <a16:creationId xmlns:a16="http://schemas.microsoft.com/office/drawing/2014/main" id="{AF9C0A08-57F3-8ED3-5BEA-87FAF1436D5D}"/>
              </a:ext>
            </a:extLst>
          </p:cNvPr>
          <p:cNvGraphicFramePr/>
          <p:nvPr>
            <p:extLst>
              <p:ext uri="{D42A27DB-BD31-4B8C-83A1-F6EECF244321}">
                <p14:modId xmlns:p14="http://schemas.microsoft.com/office/powerpoint/2010/main" val="2313752017"/>
              </p:ext>
            </p:extLst>
          </p:nvPr>
        </p:nvGraphicFramePr>
        <p:xfrm>
          <a:off x="613953" y="1828799"/>
          <a:ext cx="11106675"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74740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 Course Slide Template 2022" id="{C51BB78B-AA5E-B14E-8BE8-18F29BC90FAD}" vid="{7A69164C-37E0-4B42-98F7-83DCF00919F4}"/>
    </a:ext>
  </a:extLst>
</a:theme>
</file>

<file path=ppt/theme/theme2.xml><?xml version="1.0" encoding="utf-8"?>
<a:theme xmlns:a="http://schemas.openxmlformats.org/drawingml/2006/main" name="Custom Design">
  <a:themeElements>
    <a:clrScheme name="seak">
      <a:dk1>
        <a:srgbClr val="000000"/>
      </a:dk1>
      <a:lt1>
        <a:srgbClr val="FFFFFF"/>
      </a:lt1>
      <a:dk2>
        <a:srgbClr val="416F8B"/>
      </a:dk2>
      <a:lt2>
        <a:srgbClr val="FFFFFF"/>
      </a:lt2>
      <a:accent1>
        <a:srgbClr val="FEAE03"/>
      </a:accent1>
      <a:accent2>
        <a:srgbClr val="416F8B"/>
      </a:accent2>
      <a:accent3>
        <a:srgbClr val="FFFFFF"/>
      </a:accent3>
      <a:accent4>
        <a:srgbClr val="000000"/>
      </a:accent4>
      <a:accent5>
        <a:srgbClr val="5B9BD5"/>
      </a:accent5>
      <a:accent6>
        <a:srgbClr val="70AD47"/>
      </a:accent6>
      <a:hlink>
        <a:srgbClr val="0563C1"/>
      </a:hlink>
      <a:folHlink>
        <a:srgbClr val="954F72"/>
      </a:folHlink>
    </a:clrScheme>
    <a:fontScheme name="مخصص 2">
      <a:majorFont>
        <a:latin typeface="Calibri Light"/>
        <a:ea typeface=""/>
        <a:cs typeface="Sakkal Majalla"/>
      </a:majorFont>
      <a:minorFont>
        <a:latin typeface="Calibri"/>
        <a:ea typeface=""/>
        <a:cs typeface="Sakkal Majall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G Course Slide Template 2022" id="{C51BB78B-AA5E-B14E-8BE8-18F29BC90FAD}" vid="{510E8704-D451-8A40-877F-9B82752900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إفاضة الأنوار - الشيخ الدكتور باسم عيتاني - 01</Template>
  <TotalTime>3342</TotalTime>
  <Words>1874</Words>
  <Application>Microsoft Office PowerPoint</Application>
  <PresentationFormat>شاشة عريضة</PresentationFormat>
  <Paragraphs>84</Paragraphs>
  <Slides>15</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15</vt:i4>
      </vt:variant>
    </vt:vector>
  </HeadingPairs>
  <TitlesOfParts>
    <vt:vector size="24" baseType="lpstr">
      <vt:lpstr>arial</vt:lpstr>
      <vt:lpstr>arial</vt:lpstr>
      <vt:lpstr>Calibri</vt:lpstr>
      <vt:lpstr>Dubai</vt:lpstr>
      <vt:lpstr>Libre Baskerville</vt:lpstr>
      <vt:lpstr>Nunito Sans</vt:lpstr>
      <vt:lpstr>Sakkal Majalla</vt:lpstr>
      <vt:lpstr>نسق Office</vt:lpstr>
      <vt:lpstr>Custom Design</vt:lpstr>
      <vt:lpstr>مباحث في علوم القرآن </vt:lpstr>
      <vt:lpstr>جمع القرآن وترتيبه</vt:lpstr>
      <vt:lpstr>المعنى الأول لجمع القرآن: حفظه على عهد النبي صلى الله عليه وسلم</vt:lpstr>
      <vt:lpstr>المعنى الثاني لجمع القرآن: كتابته على عهد الرسول صلى الله عليه وسلم</vt:lpstr>
      <vt:lpstr>لماذا لم يجمع المصحف بين دفتين في عهد النبي صلى الله عليه وسلم؟</vt:lpstr>
      <vt:lpstr>جمع القرآن في عهد أبي بكر  الصديق رضي الله عنه</vt:lpstr>
      <vt:lpstr>جمع القرآن في عهد عثمان بن عفان رضي الله عنه</vt:lpstr>
      <vt:lpstr>ملحوظات حول جمع عثمان بن عفان</vt:lpstr>
      <vt:lpstr>‌‌الفرق بين جمع أبي بكر وجمع عثمان للقرآن</vt:lpstr>
      <vt:lpstr>‌‌الفرق بين جمع أبي بكر وجمع عثمان للقرآن</vt:lpstr>
      <vt:lpstr>عدد المصاحف التي أرسل بها عثمان إلى الآفاق</vt:lpstr>
      <vt:lpstr>شُبَه مردودة</vt:lpstr>
      <vt:lpstr>شبهة أخرى للتشكيك بالقرآن</vt:lpstr>
      <vt:lpstr>شبهة أخرى للتشكيك بالقرآن</vt:lpstr>
      <vt:lpstr>شبهة للتشكيك بالقرآن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إضافة الأنوار في إضاءة أصول المنار</dc:title>
  <dc:creator>90553</dc:creator>
  <cp:lastModifiedBy>Anas Almusa</cp:lastModifiedBy>
  <cp:revision>126</cp:revision>
  <dcterms:created xsi:type="dcterms:W3CDTF">2022-06-01T07:12:53Z</dcterms:created>
  <dcterms:modified xsi:type="dcterms:W3CDTF">2023-11-14T18:23:14Z</dcterms:modified>
</cp:coreProperties>
</file>